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8" r:id="rId6"/>
    <p:sldId id="259" r:id="rId7"/>
    <p:sldId id="261" r:id="rId8"/>
    <p:sldId id="270" r:id="rId9"/>
    <p:sldId id="272" r:id="rId10"/>
    <p:sldId id="264" r:id="rId11"/>
    <p:sldId id="271" r:id="rId12"/>
    <p:sldId id="275" r:id="rId13"/>
    <p:sldId id="265" r:id="rId14"/>
    <p:sldId id="273" r:id="rId15"/>
    <p:sldId id="274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660"/>
  </p:normalViewPr>
  <p:slideViewPr>
    <p:cSldViewPr>
      <p:cViewPr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C9CD1-7FB3-45A2-B0B9-A9EB5B9BA1DF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B6B43-2230-4F77-B4A5-69A27CDB7A50}" type="pres">
      <dgm:prSet presAssocID="{304C9CD1-7FB3-45A2-B0B9-A9EB5B9BA1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A96B1-EE80-4D9F-9272-BD4763B8B865}" type="presOf" srcId="{304C9CD1-7FB3-45A2-B0B9-A9EB5B9BA1DF}" destId="{159B6B43-2230-4F77-B4A5-69A27CDB7A50}" srcOrd="0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14E62-4D69-4154-A310-FB3D53D56E5C}" type="datetimeFigureOut">
              <a:rPr lang="en-US"/>
              <a:pPr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21DE-2AF5-4AAF-9723-187645CEE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52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21DE-2AF5-4AAF-9723-187645CEED28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8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21DE-2AF5-4AAF-9723-187645CEED2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47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21DE-2AF5-4AAF-9723-187645CEED2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38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21DE-2AF5-4AAF-9723-187645CEED2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69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21DE-2AF5-4AAF-9723-187645CEED2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69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21DE-2AF5-4AAF-9723-187645CEED2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7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FFAA92B-6867-427D-B172-00598A0668A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64665B-6ED3-4205-8E06-272A2077F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flocomp.ru/games/design/sound_games/bass.php" TargetMode="External"/><Relationship Id="rId2" Type="http://schemas.openxmlformats.org/officeDocument/2006/relationships/hyperlink" Target="http://www.bass.radio42.com/help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102704" cy="237626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Система управления </a:t>
            </a:r>
            <a:r>
              <a:rPr lang="ru-RU" sz="4000" dirty="0" smtClean="0"/>
              <a:t>плеером</a:t>
            </a:r>
            <a:r>
              <a:rPr lang="en-US" sz="4000" dirty="0" smtClean="0"/>
              <a:t>,</a:t>
            </a:r>
            <a:r>
              <a:rPr lang="ru-RU" sz="4000" dirty="0" smtClean="0"/>
              <a:t> использующая </a:t>
            </a:r>
            <a:br>
              <a:rPr lang="ru-RU" sz="4000" dirty="0" smtClean="0"/>
            </a:br>
            <a:r>
              <a:rPr lang="ru-RU" sz="4000" dirty="0" smtClean="0"/>
              <a:t>БД </a:t>
            </a:r>
            <a:r>
              <a:rPr lang="ru-RU" sz="4000" dirty="0"/>
              <a:t>аудиозаписей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143380"/>
            <a:ext cx="4104456" cy="19888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Студенты </a:t>
            </a:r>
            <a:r>
              <a:rPr lang="ru-RU" dirty="0" err="1" smtClean="0"/>
              <a:t>гр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0826-2</a:t>
            </a:r>
          </a:p>
          <a:p>
            <a:pPr indent="360000"/>
            <a:r>
              <a:rPr lang="ru-RU" dirty="0" smtClean="0"/>
              <a:t>Костюнин </a:t>
            </a:r>
            <a:r>
              <a:rPr lang="ru-RU" dirty="0"/>
              <a:t>Алексей</a:t>
            </a:r>
          </a:p>
          <a:p>
            <a:pPr indent="360000"/>
            <a:r>
              <a:rPr lang="ru-RU" dirty="0" smtClean="0"/>
              <a:t>Львова </a:t>
            </a:r>
            <a:r>
              <a:rPr lang="ru-RU" dirty="0"/>
              <a:t>Алина</a:t>
            </a:r>
          </a:p>
          <a:p>
            <a:r>
              <a:rPr lang="ru-RU" dirty="0"/>
              <a:t>Руководитель </a:t>
            </a:r>
            <a:r>
              <a:rPr lang="en-US" dirty="0" smtClean="0"/>
              <a:t>  </a:t>
            </a:r>
          </a:p>
          <a:p>
            <a:pPr indent="360000"/>
            <a:r>
              <a:rPr lang="ru-RU" dirty="0" smtClean="0"/>
              <a:t>Борисов </a:t>
            </a:r>
            <a:r>
              <a:rPr lang="ru-RU" dirty="0"/>
              <a:t>Н.А.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Консольный интерфейс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840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571612"/>
            <a:ext cx="6765950" cy="4769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Графический интерфейс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75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КОНСОЛЬНОЕ МЕНЮ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362720" cy="344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Возможности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48430" cy="4844752"/>
          </a:xfrm>
        </p:spPr>
        <p:txBody>
          <a:bodyPr>
            <a:normAutofit/>
          </a:bodyPr>
          <a:lstStyle/>
          <a:p>
            <a:r>
              <a:rPr lang="ru-RU" dirty="0" smtClean="0"/>
              <a:t>1. Создание базы данных </a:t>
            </a:r>
            <a:r>
              <a:rPr lang="ru-RU" dirty="0"/>
              <a:t>п</a:t>
            </a:r>
            <a:r>
              <a:rPr lang="ru-RU" dirty="0" smtClean="0"/>
              <a:t>лейлистов</a:t>
            </a:r>
          </a:p>
          <a:p>
            <a:r>
              <a:rPr lang="ru-RU" dirty="0" smtClean="0"/>
              <a:t>2. Управление базой данных: добавление, удаление, копирование, перемещение плейлистов и треков. Экспорт плейлистов в </a:t>
            </a:r>
            <a:r>
              <a:rPr lang="en-US" dirty="0" smtClean="0"/>
              <a:t>m3u </a:t>
            </a:r>
            <a:r>
              <a:rPr lang="ru-RU" dirty="0" smtClean="0"/>
              <a:t>файл.</a:t>
            </a:r>
          </a:p>
          <a:p>
            <a:r>
              <a:rPr lang="ru-RU" dirty="0" smtClean="0"/>
              <a:t>3. Редактирование тегов трека</a:t>
            </a:r>
          </a:p>
          <a:p>
            <a:r>
              <a:rPr lang="ru-RU" dirty="0" smtClean="0"/>
              <a:t>4. Консольное управление музыкальным воспроизведением.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Десятиполосный</a:t>
            </a:r>
            <a:r>
              <a:rPr lang="ru-RU" dirty="0" smtClean="0"/>
              <a:t> эквалайзер</a:t>
            </a:r>
            <a:endParaRPr lang="ru-RU" dirty="0"/>
          </a:p>
          <a:p>
            <a:r>
              <a:rPr lang="ru-RU" dirty="0" smtClean="0"/>
              <a:t>6. Эффекты</a:t>
            </a:r>
          </a:p>
          <a:p>
            <a:r>
              <a:rPr lang="ru-RU" dirty="0" smtClean="0"/>
              <a:t>7. Программа поддерживает большинство форматов</a:t>
            </a:r>
          </a:p>
          <a:p>
            <a:r>
              <a:rPr lang="ru-RU" dirty="0" smtClean="0"/>
              <a:t>8. Программа предусматривает возможность управления базой данных в консольном и графическом режимах.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Возможности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7787208" cy="3908648"/>
          </a:xfrm>
        </p:spPr>
        <p:txBody>
          <a:bodyPr numCol="2">
            <a:normAutofit/>
          </a:bodyPr>
          <a:lstStyle/>
          <a:p>
            <a:pPr lvl="1"/>
            <a:r>
              <a:rPr lang="en-US" dirty="0" smtClean="0"/>
              <a:t>MP3</a:t>
            </a:r>
            <a:endParaRPr lang="ru-RU" dirty="0" smtClean="0"/>
          </a:p>
          <a:p>
            <a:pPr lvl="1"/>
            <a:r>
              <a:rPr lang="en-US" dirty="0" smtClean="0"/>
              <a:t>MP2</a:t>
            </a:r>
            <a:endParaRPr lang="ru-RU" dirty="0" smtClean="0"/>
          </a:p>
          <a:p>
            <a:pPr lvl="1"/>
            <a:r>
              <a:rPr lang="en-US" dirty="0" smtClean="0"/>
              <a:t>MP4</a:t>
            </a:r>
            <a:endParaRPr lang="ru-RU" dirty="0" smtClean="0"/>
          </a:p>
          <a:p>
            <a:pPr lvl="1"/>
            <a:r>
              <a:rPr lang="en-US" dirty="0" smtClean="0"/>
              <a:t>AC3</a:t>
            </a:r>
          </a:p>
          <a:p>
            <a:pPr lvl="1"/>
            <a:r>
              <a:rPr lang="en-US" dirty="0" smtClean="0"/>
              <a:t>AAC</a:t>
            </a:r>
            <a:endParaRPr lang="ru-RU" dirty="0" smtClean="0"/>
          </a:p>
          <a:p>
            <a:pPr lvl="1"/>
            <a:r>
              <a:rPr lang="en-US" dirty="0" smtClean="0"/>
              <a:t>M4A</a:t>
            </a:r>
            <a:endParaRPr lang="ru-RU" dirty="0" smtClean="0"/>
          </a:p>
          <a:p>
            <a:pPr lvl="1"/>
            <a:r>
              <a:rPr lang="en-US" dirty="0" smtClean="0"/>
              <a:t>OGG</a:t>
            </a:r>
            <a:endParaRPr lang="ru-RU" dirty="0" smtClean="0"/>
          </a:p>
          <a:p>
            <a:pPr lvl="1"/>
            <a:r>
              <a:rPr lang="en-US" dirty="0" smtClean="0"/>
              <a:t>OPUS</a:t>
            </a:r>
            <a:endParaRPr lang="ru-RU" dirty="0" smtClean="0"/>
          </a:p>
          <a:p>
            <a:pPr lvl="1"/>
            <a:r>
              <a:rPr lang="en-US" dirty="0" smtClean="0"/>
              <a:t>WMA</a:t>
            </a:r>
            <a:endParaRPr lang="ru-RU" dirty="0" smtClean="0"/>
          </a:p>
          <a:p>
            <a:pPr lvl="1"/>
            <a:r>
              <a:rPr lang="en-US" dirty="0" smtClean="0"/>
              <a:t>OFR</a:t>
            </a:r>
            <a:endParaRPr lang="ru-RU" dirty="0" smtClean="0"/>
          </a:p>
          <a:p>
            <a:pPr lvl="1"/>
            <a:r>
              <a:rPr lang="en-US" dirty="0" err="1" smtClean="0"/>
              <a:t>Musepack</a:t>
            </a:r>
            <a:r>
              <a:rPr lang="en-US" dirty="0" smtClean="0"/>
              <a:t> SV8</a:t>
            </a:r>
            <a:endParaRPr lang="ru-RU" dirty="0" smtClean="0"/>
          </a:p>
          <a:p>
            <a:pPr lvl="1"/>
            <a:r>
              <a:rPr lang="en-US" dirty="0" smtClean="0"/>
              <a:t>WAV</a:t>
            </a:r>
            <a:endParaRPr lang="ru-RU" dirty="0" smtClean="0"/>
          </a:p>
          <a:p>
            <a:pPr lvl="1"/>
            <a:r>
              <a:rPr lang="en-US" dirty="0" err="1" smtClean="0"/>
              <a:t>Wavpack</a:t>
            </a:r>
            <a:endParaRPr lang="ru-RU" dirty="0" smtClean="0"/>
          </a:p>
          <a:p>
            <a:pPr lvl="1"/>
            <a:r>
              <a:rPr lang="en-US" dirty="0" smtClean="0"/>
              <a:t>AIFF</a:t>
            </a:r>
            <a:endParaRPr lang="ru-RU" dirty="0" smtClean="0"/>
          </a:p>
          <a:p>
            <a:pPr lvl="1"/>
            <a:r>
              <a:rPr lang="en-US" dirty="0" smtClean="0"/>
              <a:t>FLAC</a:t>
            </a:r>
            <a:endParaRPr lang="ru-RU" dirty="0" smtClean="0"/>
          </a:p>
          <a:p>
            <a:pPr lvl="1"/>
            <a:r>
              <a:rPr lang="en-US" dirty="0" smtClean="0"/>
              <a:t>ALAC</a:t>
            </a:r>
            <a:endParaRPr lang="ru-RU" dirty="0" smtClean="0"/>
          </a:p>
          <a:p>
            <a:pPr lvl="1"/>
            <a:r>
              <a:rPr lang="en-US" dirty="0" smtClean="0"/>
              <a:t>APE</a:t>
            </a:r>
            <a:endParaRPr lang="ru-RU" dirty="0" smtClean="0"/>
          </a:p>
          <a:p>
            <a:pPr lvl="1"/>
            <a:r>
              <a:rPr lang="en-US" dirty="0" smtClean="0"/>
              <a:t>TTA</a:t>
            </a:r>
            <a:endParaRPr lang="ru-RU" dirty="0" smtClean="0"/>
          </a:p>
          <a:p>
            <a:pPr lvl="1"/>
            <a:r>
              <a:rPr lang="en-US" dirty="0" smtClean="0"/>
              <a:t>TAK</a:t>
            </a:r>
            <a:endParaRPr lang="ru-RU" dirty="0" smtClean="0"/>
          </a:p>
          <a:p>
            <a:pPr lvl="1"/>
            <a:r>
              <a:rPr lang="en-US" dirty="0" smtClean="0"/>
              <a:t>DSD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1228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Поддерживаемые форматы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Возможности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787208" cy="4844752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/>
              <a:t>Воспроизведение </a:t>
            </a:r>
            <a:endParaRPr lang="ru-RU" sz="2300" dirty="0"/>
          </a:p>
          <a:p>
            <a:pPr lvl="1"/>
            <a:r>
              <a:rPr lang="ru-RU" dirty="0" smtClean="0"/>
              <a:t>Информация об исполнителе, альбоме, треке в виде дерева</a:t>
            </a:r>
          </a:p>
          <a:p>
            <a:pPr lvl="1"/>
            <a:r>
              <a:rPr lang="ru-RU" dirty="0" smtClean="0"/>
              <a:t>Полный </a:t>
            </a:r>
            <a:r>
              <a:rPr lang="ru-RU" dirty="0"/>
              <a:t>список воспроизводимых треков</a:t>
            </a:r>
          </a:p>
          <a:p>
            <a:pPr lvl="1"/>
            <a:r>
              <a:rPr lang="ru-RU" dirty="0"/>
              <a:t>Редактируемые списки треков</a:t>
            </a:r>
          </a:p>
          <a:p>
            <a:pPr lvl="1"/>
            <a:r>
              <a:rPr lang="ru-RU" dirty="0"/>
              <a:t>Очередь </a:t>
            </a:r>
            <a:r>
              <a:rPr lang="ru-RU" dirty="0" smtClean="0"/>
              <a:t>воспроизведения</a:t>
            </a:r>
          </a:p>
          <a:p>
            <a:pPr lvl="1"/>
            <a:r>
              <a:rPr lang="ru-RU" dirty="0" err="1" smtClean="0"/>
              <a:t>Десятиполосной</a:t>
            </a:r>
            <a:r>
              <a:rPr lang="ru-RU" dirty="0" smtClean="0"/>
              <a:t> эквалайзер</a:t>
            </a:r>
          </a:p>
          <a:p>
            <a:pPr lvl="1"/>
            <a:r>
              <a:rPr lang="en-US" dirty="0"/>
              <a:t>DSP-</a:t>
            </a:r>
            <a:r>
              <a:rPr lang="ru-RU" dirty="0"/>
              <a:t>эффекты: эхо, </a:t>
            </a:r>
            <a:r>
              <a:rPr lang="ru-RU" dirty="0" err="1"/>
              <a:t>ревербация</a:t>
            </a:r>
            <a:r>
              <a:rPr lang="ru-RU" dirty="0"/>
              <a:t>, </a:t>
            </a:r>
            <a:r>
              <a:rPr lang="ru-RU" dirty="0" err="1"/>
              <a:t>фланжер</a:t>
            </a:r>
            <a:r>
              <a:rPr lang="ru-RU" dirty="0"/>
              <a:t>, </a:t>
            </a:r>
            <a:r>
              <a:rPr lang="ru-RU" dirty="0" err="1"/>
              <a:t>хорус</a:t>
            </a:r>
            <a:r>
              <a:rPr lang="ru-RU" dirty="0"/>
              <a:t>, </a:t>
            </a:r>
            <a:r>
              <a:rPr lang="ru-RU" dirty="0" err="1" smtClean="0"/>
              <a:t>фэйзер</a:t>
            </a:r>
            <a:r>
              <a:rPr lang="ru-RU" dirty="0" smtClean="0"/>
              <a:t>, </a:t>
            </a:r>
            <a:r>
              <a:rPr lang="ru-RU" dirty="0" err="1" smtClean="0"/>
              <a:t>гаргл</a:t>
            </a:r>
            <a:r>
              <a:rPr lang="ru-RU" dirty="0" smtClean="0"/>
              <a:t>, </a:t>
            </a:r>
            <a:r>
              <a:rPr lang="ru-RU" dirty="0" err="1" smtClean="0"/>
              <a:t>дисторшн</a:t>
            </a:r>
            <a:endParaRPr lang="ru-RU" dirty="0"/>
          </a:p>
          <a:p>
            <a:pPr lvl="1"/>
            <a:endParaRPr lang="ru-RU" dirty="0"/>
          </a:p>
          <a:p>
            <a:r>
              <a:rPr lang="ru-RU" sz="4000" dirty="0" smtClean="0"/>
              <a:t>Интерфейс   </a:t>
            </a:r>
            <a:endParaRPr lang="ru-RU" dirty="0" smtClean="0"/>
          </a:p>
          <a:p>
            <a:pPr lvl="1"/>
            <a:r>
              <a:rPr lang="ru-RU" dirty="0" smtClean="0"/>
              <a:t>Консольный и графический режимы работы</a:t>
            </a:r>
          </a:p>
          <a:p>
            <a:pPr lvl="1"/>
            <a:r>
              <a:rPr lang="ru-RU" dirty="0"/>
              <a:t>Консольное меню для редактирования базы данных треков</a:t>
            </a:r>
          </a:p>
          <a:p>
            <a:pPr lvl="1"/>
            <a:r>
              <a:rPr lang="ru-RU" dirty="0" smtClean="0"/>
              <a:t>Обзор директорий</a:t>
            </a:r>
          </a:p>
          <a:p>
            <a:pPr lvl="1"/>
            <a:r>
              <a:rPr lang="ru-RU" dirty="0" smtClean="0"/>
              <a:t>Вывод имени воспроизводимого трека бегущей строкой в графическом режиме</a:t>
            </a:r>
          </a:p>
          <a:p>
            <a:pPr marL="274320" lvl="1" indent="0">
              <a:buNone/>
            </a:pPr>
            <a:endParaRPr lang="ru-RU" dirty="0" smtClean="0"/>
          </a:p>
          <a:p>
            <a:pPr marL="0" lvl="1" indent="0"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Прочее</a:t>
            </a:r>
          </a:p>
          <a:p>
            <a:pPr lvl="1"/>
            <a:r>
              <a:rPr lang="ru-RU" dirty="0"/>
              <a:t>Просмотр и редактирование </a:t>
            </a:r>
            <a:r>
              <a:rPr lang="en-US" dirty="0"/>
              <a:t>ID3-</a:t>
            </a:r>
            <a:r>
              <a:rPr lang="ru-RU" dirty="0"/>
              <a:t>тегов</a:t>
            </a:r>
            <a:r>
              <a:rPr lang="ru-RU" dirty="0" smtClean="0"/>
              <a:t>;</a:t>
            </a:r>
          </a:p>
          <a:p>
            <a:pPr lvl="1"/>
            <a:r>
              <a:rPr lang="ru-RU" dirty="0"/>
              <a:t>Поддержка чтения </a:t>
            </a:r>
            <a:r>
              <a:rPr lang="ru-RU" dirty="0" smtClean="0"/>
              <a:t>и записи </a:t>
            </a:r>
            <a:r>
              <a:rPr lang="en-US" dirty="0" smtClean="0"/>
              <a:t>m3u-</a:t>
            </a:r>
            <a:r>
              <a:rPr lang="ru-RU" dirty="0" err="1" smtClean="0"/>
              <a:t>плейлистов</a:t>
            </a:r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07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00261"/>
          </a:xfrm>
        </p:spPr>
        <p:txBody>
          <a:bodyPr>
            <a:normAutofit/>
          </a:bodyPr>
          <a:lstStyle/>
          <a:p>
            <a:r>
              <a:rPr lang="ru-RU" dirty="0"/>
              <a:t>Результаты	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142984"/>
            <a:ext cx="6912767" cy="488467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2"/>
          <a:stretch/>
        </p:blipFill>
        <p:spPr bwMode="auto">
          <a:xfrm>
            <a:off x="4643438" y="500042"/>
            <a:ext cx="3724052" cy="590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214422"/>
            <a:ext cx="6343650" cy="439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1214422"/>
            <a:ext cx="6842383" cy="4744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070729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результате работы над проектом создан </a:t>
            </a:r>
            <a:r>
              <a:rPr lang="ru-RU" dirty="0" err="1" smtClean="0"/>
              <a:t>аудиоплеер</a:t>
            </a:r>
            <a:r>
              <a:rPr lang="ru-RU" dirty="0" smtClean="0"/>
              <a:t> для использования в среде </a:t>
            </a:r>
            <a:r>
              <a:rPr lang="ru-RU" dirty="0"/>
              <a:t>операционных систем семейства </a:t>
            </a:r>
            <a:r>
              <a:rPr lang="ru-RU" dirty="0" err="1" smtClean="0"/>
              <a:t>Windows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Разработанный плеер </a:t>
            </a:r>
            <a:r>
              <a:rPr lang="ru-RU" dirty="0"/>
              <a:t>работает не только в консольном, но и в графическом режиме. Этим он выгодно отличается от существующих аудио плееров.</a:t>
            </a:r>
          </a:p>
          <a:p>
            <a:r>
              <a:rPr lang="ru-RU" dirty="0"/>
              <a:t>Наш плеер поддерживает большее количество форматов аудио, чем </a:t>
            </a:r>
            <a:r>
              <a:rPr lang="ru-RU" dirty="0" smtClean="0"/>
              <a:t>многие другие </a:t>
            </a:r>
            <a:r>
              <a:rPr lang="ru-RU" dirty="0"/>
              <a:t>аналоги.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620000" cy="4373563"/>
          </a:xfrm>
        </p:spPr>
        <p:txBody>
          <a:bodyPr/>
          <a:lstStyle/>
          <a:p>
            <a:pPr lvl="1" indent="-457200">
              <a:spcAft>
                <a:spcPts val="600"/>
              </a:spcAft>
              <a:buClrTx/>
            </a:pPr>
            <a:r>
              <a:rPr lang="en-US" dirty="0">
                <a:latin typeface="Century Gothic"/>
              </a:rPr>
              <a:t>BASS.NET API for the Un4seen BASS Audio Library</a:t>
            </a:r>
            <a:r>
              <a:rPr lang="ru-RU" dirty="0">
                <a:latin typeface="Century Gothic"/>
              </a:rPr>
              <a:t> </a:t>
            </a:r>
            <a:r>
              <a:rPr lang="ru-RU" dirty="0">
                <a:latin typeface="Century Gothic"/>
                <a:hlinkClick r:id="rId2"/>
              </a:rPr>
              <a:t>http://www.bass.radio42.com/help/Index.html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0" dirty="0">
                <a:latin typeface="Century Gothic"/>
              </a:rPr>
              <a:t>Воспроизведение звука при помощи библиотеки BASS, Анатолий </a:t>
            </a:r>
            <a:r>
              <a:rPr lang="ru-RU" b="0" dirty="0" err="1">
                <a:latin typeface="Century Gothic"/>
              </a:rPr>
              <a:t>Камынин</a:t>
            </a:r>
            <a:r>
              <a:rPr lang="ru-RU" b="0" dirty="0">
                <a:latin typeface="Century Gothic"/>
              </a:rPr>
              <a:t>, 2006 </a:t>
            </a:r>
            <a:r>
              <a:rPr lang="ru-RU" b="0" dirty="0">
                <a:latin typeface="Century Gothic"/>
                <a:hlinkClick r:id="rId3"/>
              </a:rPr>
              <a:t>http://www.tiflocomp.ru/games/design/sound_games/bass.php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0" dirty="0" err="1">
                <a:latin typeface="Century Gothic"/>
              </a:rPr>
              <a:t>Кинтцель</a:t>
            </a:r>
            <a:r>
              <a:rPr lang="ru-RU" b="0" dirty="0">
                <a:latin typeface="Century Gothic"/>
              </a:rPr>
              <a:t> Т. - Руководство программиста по работе со звуком. – </a:t>
            </a:r>
            <a:r>
              <a:rPr lang="en-US" b="0" dirty="0">
                <a:latin typeface="Century Gothic"/>
              </a:rPr>
              <a:t>M</a:t>
            </a:r>
            <a:r>
              <a:rPr lang="ru-RU" b="0" dirty="0">
                <a:latin typeface="Century Gothic"/>
              </a:rPr>
              <a:t>.: ДМК пресс</a:t>
            </a:r>
            <a:r>
              <a:rPr lang="en-US" b="0" dirty="0">
                <a:latin typeface="Century Gothic"/>
              </a:rPr>
              <a:t>, </a:t>
            </a:r>
            <a:r>
              <a:rPr lang="ru-RU" b="0" dirty="0">
                <a:latin typeface="Century Gothic"/>
              </a:rPr>
              <a:t>200</a:t>
            </a:r>
            <a:r>
              <a:rPr lang="en-US" b="0" dirty="0">
                <a:latin typeface="Century Gothic"/>
              </a:rPr>
              <a:t>0</a:t>
            </a:r>
            <a:r>
              <a:rPr lang="ru-RU" b="0" dirty="0">
                <a:latin typeface="Century Gothic"/>
              </a:rPr>
              <a:t>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8229600" cy="45720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Введение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Аналоги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Цель 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Описание 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Структура 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Программный интерфейс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Возможности программы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Результаты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72816"/>
            <a:ext cx="7643866" cy="4373563"/>
          </a:xfrm>
        </p:spPr>
        <p:txBody>
          <a:bodyPr>
            <a:normAutofit/>
          </a:bodyPr>
          <a:lstStyle/>
          <a:p>
            <a:r>
              <a:rPr lang="ru-RU" dirty="0" smtClean="0"/>
              <a:t>       Для операционной системы </a:t>
            </a:r>
            <a:r>
              <a:rPr lang="ru-RU" dirty="0" err="1" smtClean="0"/>
              <a:t>Linux</a:t>
            </a:r>
            <a:r>
              <a:rPr lang="ru-RU" dirty="0" smtClean="0"/>
              <a:t> известны </a:t>
            </a:r>
            <a:r>
              <a:rPr lang="ru-RU" dirty="0"/>
              <a:t>несколько вариантов консольных </a:t>
            </a:r>
            <a:r>
              <a:rPr lang="ru-RU" dirty="0" smtClean="0"/>
              <a:t>плееров, такие как </a:t>
            </a:r>
            <a:r>
              <a:rPr lang="en-US" dirty="0" smtClean="0"/>
              <a:t>mpg321</a:t>
            </a:r>
            <a:r>
              <a:rPr lang="ru-RU" dirty="0" smtClean="0"/>
              <a:t>, </a:t>
            </a:r>
            <a:r>
              <a:rPr lang="en-US" dirty="0" smtClean="0"/>
              <a:t>Music On Console</a:t>
            </a:r>
            <a:r>
              <a:rPr lang="ru-RU" dirty="0" smtClean="0"/>
              <a:t>, </a:t>
            </a:r>
            <a:r>
              <a:rPr lang="en-US" dirty="0" err="1" smtClean="0"/>
              <a:t>cmus</a:t>
            </a:r>
            <a:r>
              <a:rPr lang="ru-RU" dirty="0" smtClean="0"/>
              <a:t> и др.</a:t>
            </a:r>
          </a:p>
          <a:p>
            <a:pPr indent="457200" algn="just"/>
            <a:r>
              <a:rPr lang="ru-RU" dirty="0" smtClean="0"/>
              <a:t>Отсутствие консольных </a:t>
            </a:r>
            <a:r>
              <a:rPr lang="ru-RU" dirty="0"/>
              <a:t>плееров для операционных систем семейства </a:t>
            </a:r>
            <a:r>
              <a:rPr lang="ru-RU" dirty="0" err="1" smtClean="0"/>
              <a:t>Windows</a:t>
            </a:r>
            <a:r>
              <a:rPr lang="ru-RU" dirty="0" smtClean="0"/>
              <a:t> натолкнуло нас на идею создания такого приложения. </a:t>
            </a:r>
          </a:p>
          <a:p>
            <a:pPr indent="457200" algn="just"/>
            <a:r>
              <a:rPr lang="ru-RU" dirty="0" smtClean="0"/>
              <a:t>Уникальность данного проекта состоит в создании аудиоплеера с консольным и графическим режимами работы, поддерживающего различные форматы аудиозаписей.</a:t>
            </a:r>
          </a:p>
          <a:p>
            <a:pPr indent="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0792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Консольные </a:t>
            </a:r>
            <a:r>
              <a:rPr lang="ru-RU" sz="2000" dirty="0"/>
              <a:t>плееры для операционной системы  </a:t>
            </a:r>
            <a:r>
              <a:rPr lang="en-US" sz="2000" dirty="0" smtClean="0"/>
              <a:t>Linux</a:t>
            </a:r>
            <a:r>
              <a:rPr lang="ru-RU" sz="2000" dirty="0" smtClean="0"/>
              <a:t>: </a:t>
            </a:r>
            <a:r>
              <a:rPr lang="en-US" sz="2000" dirty="0" smtClean="0"/>
              <a:t>mpg321</a:t>
            </a:r>
            <a:r>
              <a:rPr lang="ru-RU" sz="2000" dirty="0" smtClean="0"/>
              <a:t>, </a:t>
            </a:r>
            <a:r>
              <a:rPr lang="en-US" sz="2000" dirty="0"/>
              <a:t>Music On </a:t>
            </a:r>
            <a:r>
              <a:rPr lang="en-US" sz="2000" dirty="0" smtClean="0"/>
              <a:t>Console</a:t>
            </a:r>
            <a:r>
              <a:rPr lang="ru-RU" sz="2000" dirty="0" smtClean="0"/>
              <a:t>, </a:t>
            </a:r>
            <a:r>
              <a:rPr lang="en-US" sz="2000" dirty="0" err="1" smtClean="0"/>
              <a:t>cmus</a:t>
            </a:r>
            <a:r>
              <a:rPr lang="ru-RU" sz="2000" dirty="0" smtClean="0"/>
              <a:t> и др.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Алексей\Изображения\Новая папка\Cmus-tree-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71744"/>
            <a:ext cx="4610100" cy="300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Изображения\Новая папка\mpg321_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428868"/>
            <a:ext cx="6295983" cy="3286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Изображения\Новая папка\Moc-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357430"/>
            <a:ext cx="5707030" cy="392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лексей\Изображения\Новая папка\RealJuke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357430"/>
            <a:ext cx="5247409" cy="4071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10"/>
          <p:cNvGraphicFramePr/>
          <p:nvPr>
            <p:extLst>
              <p:ext uri="{D42A27DB-BD31-4B8C-83A1-F6EECF244321}">
                <p14:modId xmlns="" xmlns:p14="http://schemas.microsoft.com/office/powerpoint/2010/main" val="209163303"/>
              </p:ext>
            </p:extLst>
          </p:nvPr>
        </p:nvGraphicFramePr>
        <p:xfrm>
          <a:off x="3859459" y="3308350"/>
          <a:ext cx="1644012" cy="121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Графические </a:t>
            </a:r>
            <a:r>
              <a:rPr lang="ru-RU" dirty="0"/>
              <a:t>плееры: </a:t>
            </a:r>
            <a:r>
              <a:rPr lang="en-US" dirty="0" err="1"/>
              <a:t>Winamp</a:t>
            </a:r>
            <a:r>
              <a:rPr lang="en-US" dirty="0"/>
              <a:t>, Windows Media Player, AIMP </a:t>
            </a:r>
            <a:r>
              <a:rPr lang="ru-RU" dirty="0"/>
              <a:t>и др.</a:t>
            </a:r>
          </a:p>
        </p:txBody>
      </p:sp>
      <p:pic>
        <p:nvPicPr>
          <p:cNvPr id="3074" name="Picture 2" descr="C:\Users\Алексей\Изображения\Новая папка\Windows_Media_Player_12_screensho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3116"/>
            <a:ext cx="6443750" cy="442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ей\Изображения\Новая папка\AIM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2732856" cy="429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12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приложения </a:t>
            </a:r>
            <a:r>
              <a:rPr lang="en-US" dirty="0" smtClean="0"/>
              <a:t>Windows</a:t>
            </a:r>
            <a:r>
              <a:rPr lang="ru-RU" dirty="0" smtClean="0"/>
              <a:t> для управления базами данных аудиофайлов и их воспроизведением в консольном и графическом режимах.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013"/>
          <a:stretch/>
        </p:blipFill>
        <p:spPr bwMode="auto">
          <a:xfrm>
            <a:off x="571472" y="3286124"/>
            <a:ext cx="2571768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лексей\Изображения\Бе1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86124"/>
            <a:ext cx="2812613" cy="2287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28992" y="3571876"/>
            <a:ext cx="1872208" cy="1812317"/>
            <a:chOff x="2071123" y="1916832"/>
            <a:chExt cx="2016224" cy="2016224"/>
          </a:xfrm>
        </p:grpSpPr>
        <p:sp>
          <p:nvSpPr>
            <p:cNvPr id="8" name="Овал 7"/>
            <p:cNvSpPr/>
            <p:nvPr/>
          </p:nvSpPr>
          <p:spPr>
            <a:xfrm>
              <a:off x="2071123" y="1916832"/>
              <a:ext cx="2016224" cy="2016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1923" y="2552637"/>
              <a:ext cx="1538665" cy="71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Century Gothic"/>
                </a:rPr>
                <a:t>PLAYER </a:t>
              </a:r>
              <a:r>
                <a:rPr lang="ru-RU" b="1" dirty="0" smtClean="0">
                  <a:solidFill>
                    <a:srgbClr val="000000"/>
                  </a:solidFill>
                  <a:latin typeface="Century Gothic"/>
                </a:rPr>
                <a:t>ENGIN</a:t>
              </a:r>
              <a:r>
                <a:rPr lang="en-US" b="1" dirty="0" smtClean="0">
                  <a:solidFill>
                    <a:srgbClr val="000000"/>
                  </a:solidFill>
                  <a:latin typeface="Century Gothic"/>
                </a:rPr>
                <a:t>E</a:t>
              </a:r>
              <a:endParaRPr lang="ru-RU" b="1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10" name="Овал 4"/>
          <p:cNvSpPr/>
          <p:nvPr/>
        </p:nvSpPr>
        <p:spPr>
          <a:xfrm>
            <a:off x="3428992" y="3571876"/>
            <a:ext cx="1877517" cy="181231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en-US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857488" y="4429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286380" y="4429132"/>
            <a:ext cx="581028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401080" cy="3714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Разработанное приложение представляет собой </a:t>
            </a:r>
            <a:r>
              <a:rPr lang="ru-RU" dirty="0" err="1" smtClean="0"/>
              <a:t>аудиоплеер</a:t>
            </a:r>
            <a:r>
              <a:rPr lang="ru-RU" dirty="0" smtClean="0"/>
              <a:t> с консольным и графическим интерфейсами, реализующий следующие основные задачи: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Создание и управление  </a:t>
            </a:r>
            <a:r>
              <a:rPr lang="ru-RU" dirty="0" err="1" smtClean="0"/>
              <a:t>плейлистами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(добавление и удаление одного или нескольких </a:t>
            </a:r>
            <a:r>
              <a:rPr lang="ru-RU" dirty="0" err="1" smtClean="0"/>
              <a:t>плейлистов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 добавление, удаление, перемещение треков)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/>
              <a:t>воспроизведение треков различных форматов аудио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     (регулировка звука, отключение громкости, переход на  </a:t>
            </a:r>
          </a:p>
          <a:p>
            <a:pPr>
              <a:lnSpc>
                <a:spcPct val="110000"/>
              </a:lnSpc>
            </a:pPr>
            <a:r>
              <a:rPr lang="ru-RU" dirty="0"/>
              <a:t> </a:t>
            </a:r>
            <a:r>
              <a:rPr lang="ru-RU" dirty="0" smtClean="0"/>
              <a:t>     предыдущий или последующий трек, постановка на паузу и т.д.)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вывод на экран информации </a:t>
            </a:r>
            <a:r>
              <a:rPr lang="ru-RU" dirty="0"/>
              <a:t>о </a:t>
            </a:r>
            <a:r>
              <a:rPr lang="ru-RU" dirty="0" smtClean="0"/>
              <a:t>треке/</a:t>
            </a:r>
            <a:r>
              <a:rPr lang="ru-RU" dirty="0" err="1" smtClean="0"/>
              <a:t>плейлисте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обработка аудио с помощью эквалайзера и </a:t>
            </a:r>
            <a:r>
              <a:rPr lang="ru-RU" dirty="0"/>
              <a:t>звуковых </a:t>
            </a:r>
            <a:r>
              <a:rPr lang="ru-RU" dirty="0" smtClean="0"/>
              <a:t>эффектов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35782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проекте создается и используется база данных для хранения треков.</a:t>
            </a:r>
          </a:p>
          <a:p>
            <a:r>
              <a:rPr lang="ru-RU" dirty="0" smtClean="0"/>
              <a:t>В данном приложении используется библиотека </a:t>
            </a:r>
            <a:r>
              <a:rPr lang="ru-RU" dirty="0" err="1" smtClean="0"/>
              <a:t>Bass.dll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/>
        </p:nvSpPr>
        <p:spPr>
          <a:xfrm>
            <a:off x="2285984" y="2928934"/>
            <a:ext cx="5941672" cy="987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PLayerEngine</a:t>
            </a:r>
            <a:endParaRPr lang="ru-RU" b="1" dirty="0" err="1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7" name="Прямая со стрелкой 7"/>
          <p:cNvCxnSpPr/>
          <p:nvPr/>
        </p:nvCxnSpPr>
        <p:spPr>
          <a:xfrm flipH="1">
            <a:off x="3229408" y="3900484"/>
            <a:ext cx="1588" cy="91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1"/>
          <p:cNvCxnSpPr/>
          <p:nvPr/>
        </p:nvCxnSpPr>
        <p:spPr>
          <a:xfrm flipH="1">
            <a:off x="3305644" y="2405059"/>
            <a:ext cx="1588" cy="542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8"/>
          <p:cNvSpPr/>
          <p:nvPr/>
        </p:nvSpPr>
        <p:spPr>
          <a:xfrm>
            <a:off x="2238336" y="1857364"/>
            <a:ext cx="2144942" cy="5419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CommandLine</a:t>
            </a:r>
          </a:p>
        </p:txBody>
      </p:sp>
      <p:sp>
        <p:nvSpPr>
          <p:cNvPr id="23" name="Прямоугольник 8"/>
          <p:cNvSpPr/>
          <p:nvPr/>
        </p:nvSpPr>
        <p:spPr>
          <a:xfrm>
            <a:off x="2285984" y="4814884"/>
            <a:ext cx="1882775" cy="6050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TrackList</a:t>
            </a:r>
          </a:p>
        </p:txBody>
      </p:sp>
      <p:cxnSp>
        <p:nvCxnSpPr>
          <p:cNvPr id="24" name="Прямая со стрелкой 11"/>
          <p:cNvCxnSpPr>
            <a:cxnSpLocks/>
          </p:cNvCxnSpPr>
          <p:nvPr/>
        </p:nvCxnSpPr>
        <p:spPr>
          <a:xfrm flipH="1">
            <a:off x="7107926" y="2347909"/>
            <a:ext cx="1589" cy="573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8"/>
          <p:cNvSpPr/>
          <p:nvPr/>
        </p:nvSpPr>
        <p:spPr>
          <a:xfrm>
            <a:off x="6040619" y="1857364"/>
            <a:ext cx="2144942" cy="5419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Graphics</a:t>
            </a:r>
            <a:endParaRPr lang="ru-RU" b="1" dirty="0" err="1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6" name="Прямая со стрелкой 7"/>
          <p:cNvCxnSpPr>
            <a:cxnSpLocks/>
          </p:cNvCxnSpPr>
          <p:nvPr/>
        </p:nvCxnSpPr>
        <p:spPr>
          <a:xfrm flipH="1">
            <a:off x="5192491" y="3900484"/>
            <a:ext cx="1588" cy="91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8"/>
          <p:cNvSpPr/>
          <p:nvPr/>
        </p:nvSpPr>
        <p:spPr>
          <a:xfrm>
            <a:off x="4306244" y="4814884"/>
            <a:ext cx="1882775" cy="6050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Playback</a:t>
            </a:r>
          </a:p>
          <a:p>
            <a:pPr algn="ctr"/>
            <a:r>
              <a:rPr lang="ru-RU" b="1" dirty="0" err="1"/>
              <a:t>Manager</a:t>
            </a:r>
          </a:p>
        </p:txBody>
      </p:sp>
      <p:sp>
        <p:nvSpPr>
          <p:cNvPr id="29" name="Прямоугольник 8"/>
          <p:cNvSpPr/>
          <p:nvPr/>
        </p:nvSpPr>
        <p:spPr>
          <a:xfrm>
            <a:off x="6316975" y="4814884"/>
            <a:ext cx="1882775" cy="6050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Tags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500034" y="4000504"/>
            <a:ext cx="1882775" cy="6050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FFFF"/>
                </a:solidFill>
                <a:latin typeface="Century Gothic"/>
              </a:rPr>
              <a:t>Console</a:t>
            </a:r>
            <a:r>
              <a:rPr lang="ru-RU" b="1" dirty="0">
                <a:solidFill>
                  <a:srgbClr val="FFFFFF"/>
                </a:solidFill>
                <a:latin typeface="Century Gothic"/>
              </a:rPr>
              <a:t> </a:t>
            </a:r>
            <a:r>
              <a:rPr lang="ru-RU" b="1" dirty="0" err="1">
                <a:solidFill>
                  <a:srgbClr val="FFFFFF"/>
                </a:solidFill>
                <a:latin typeface="Century Gothic"/>
              </a:rPr>
              <a:t>Menu</a:t>
            </a:r>
            <a:endParaRPr lang="ru-RU" b="1" dirty="0" err="1">
              <a:latin typeface="Century Gothic"/>
            </a:endParaRPr>
          </a:p>
        </p:txBody>
      </p:sp>
      <p:sp>
        <p:nvSpPr>
          <p:cNvPr id="10" name="Arrow: Down 9"/>
          <p:cNvSpPr/>
          <p:nvPr/>
        </p:nvSpPr>
        <p:spPr>
          <a:xfrm>
            <a:off x="3172230" y="2395534"/>
            <a:ext cx="262963" cy="53565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/>
          <p:cNvSpPr/>
          <p:nvPr/>
        </p:nvSpPr>
        <p:spPr>
          <a:xfrm>
            <a:off x="6993572" y="2386009"/>
            <a:ext cx="262963" cy="53565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/>
          <p:cNvSpPr/>
          <p:nvPr/>
        </p:nvSpPr>
        <p:spPr>
          <a:xfrm>
            <a:off x="3095994" y="3919534"/>
            <a:ext cx="263525" cy="89918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/>
          <p:cNvSpPr/>
          <p:nvPr/>
        </p:nvSpPr>
        <p:spPr>
          <a:xfrm>
            <a:off x="5059077" y="3919534"/>
            <a:ext cx="263525" cy="89918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Bent-Up 36"/>
          <p:cNvSpPr/>
          <p:nvPr/>
        </p:nvSpPr>
        <p:spPr>
          <a:xfrm rot="5400000">
            <a:off x="1391929" y="4323055"/>
            <a:ext cx="651444" cy="1149350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работы программы</a:t>
            </a:r>
            <a:endParaRPr lang="ru-RU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1" name="Arrow: Bent-Up 36"/>
          <p:cNvSpPr/>
          <p:nvPr/>
        </p:nvSpPr>
        <p:spPr>
          <a:xfrm rot="10800000">
            <a:off x="1592357" y="2108333"/>
            <a:ext cx="651445" cy="1906303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" y="785794"/>
            <a:ext cx="8797641" cy="5985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78" y="0"/>
            <a:ext cx="8698078" cy="678336"/>
          </a:xfrm>
        </p:spPr>
        <p:txBody>
          <a:bodyPr>
            <a:normAutofit/>
          </a:bodyPr>
          <a:lstStyle/>
          <a:p>
            <a:r>
              <a:rPr lang="ru-RU" dirty="0"/>
              <a:t>Структура проекта </a:t>
            </a:r>
            <a:endParaRPr lang="ru-RU" dirty="0">
              <a:solidFill>
                <a:srgbClr val="FF5C9C"/>
              </a:solidFill>
              <a:latin typeface="Century Gothic"/>
            </a:endParaRPr>
          </a:p>
        </p:txBody>
      </p:sp>
      <p:grpSp>
        <p:nvGrpSpPr>
          <p:cNvPr id="2054" name="Группа 2053"/>
          <p:cNvGrpSpPr/>
          <p:nvPr/>
        </p:nvGrpSpPr>
        <p:grpSpPr>
          <a:xfrm>
            <a:off x="5158357" y="5797833"/>
            <a:ext cx="3245601" cy="710914"/>
            <a:chOff x="5032375" y="5305425"/>
            <a:chExt cx="2707483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5032375" y="5305425"/>
              <a:ext cx="2279116" cy="646331"/>
            </a:xfrm>
            <a:prstGeom prst="rect">
              <a:avLst/>
            </a:prstGeom>
          </p:spPr>
          <p:txBody>
            <a:bodyPr rtlCol="0">
              <a:spAutoFit/>
            </a:bodyPr>
            <a:lstStyle/>
            <a:p>
              <a:r>
                <a:rPr lang="ru-RU" dirty="0">
                  <a:solidFill>
                    <a:schemeClr val="tx2"/>
                  </a:solidFill>
                </a:rPr>
                <a:t>Наследование</a:t>
              </a:r>
            </a:p>
            <a:p>
              <a:r>
                <a:rPr lang="ru-RU" dirty="0">
                  <a:solidFill>
                    <a:schemeClr val="tx2"/>
                  </a:solidFill>
                </a:rPr>
                <a:t>Взаимодействие</a:t>
              </a:r>
              <a:r>
                <a:rPr lang="ru-RU" dirty="0"/>
                <a:t>​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7156676" y="5753100"/>
              <a:ext cx="583182" cy="1121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7156676" y="5488062"/>
              <a:ext cx="583182" cy="11219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14348" y="1071546"/>
            <a:ext cx="7215238" cy="5429288"/>
            <a:chOff x="683568" y="1063527"/>
            <a:chExt cx="7421442" cy="5535644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2018673" y="1168137"/>
              <a:ext cx="9237" cy="48422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2014096" y="1821691"/>
              <a:ext cx="3808" cy="53798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>
              <a:off x="683568" y="1950661"/>
              <a:ext cx="2" cy="178637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6876256" y="1858101"/>
              <a:ext cx="4618" cy="1185618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646099" y="2595588"/>
              <a:ext cx="9237" cy="41903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5650618" y="1262254"/>
              <a:ext cx="4618" cy="110500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062" name="Группа 2061"/>
            <p:cNvGrpSpPr/>
            <p:nvPr/>
          </p:nvGrpSpPr>
          <p:grpSpPr>
            <a:xfrm>
              <a:off x="1186393" y="3874634"/>
              <a:ext cx="688767" cy="132249"/>
              <a:chOff x="1186393" y="3874634"/>
              <a:chExt cx="688767" cy="132249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1186393" y="3874634"/>
                <a:ext cx="688767" cy="1819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1187624" y="4005064"/>
                <a:ext cx="687536" cy="1819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 стрелкой 20"/>
            <p:cNvCxnSpPr/>
            <p:nvPr/>
          </p:nvCxnSpPr>
          <p:spPr>
            <a:xfrm>
              <a:off x="3573950" y="2608149"/>
              <a:ext cx="9237" cy="48422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427984" y="3293333"/>
              <a:ext cx="0" cy="31327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645702" y="6597352"/>
              <a:ext cx="458915" cy="181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543255" y="1063527"/>
              <a:ext cx="372561" cy="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1982827" y="5301208"/>
              <a:ext cx="321079" cy="8646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703795" y="1696659"/>
              <a:ext cx="765300" cy="111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8100392" y="1254677"/>
              <a:ext cx="4618" cy="110500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4427984" y="1696659"/>
              <a:ext cx="1800200" cy="111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567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910</TotalTime>
  <Words>485</Words>
  <Application>Microsoft Office PowerPoint</Application>
  <PresentationFormat>Экран (4:3)</PresentationFormat>
  <Paragraphs>121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Система управления плеером, использующая  БД аудиозаписей</vt:lpstr>
      <vt:lpstr>Содержание </vt:lpstr>
      <vt:lpstr>Введение</vt:lpstr>
      <vt:lpstr>Аналоги</vt:lpstr>
      <vt:lpstr>Аналоги</vt:lpstr>
      <vt:lpstr>Цель проекта</vt:lpstr>
      <vt:lpstr>Описание проекта</vt:lpstr>
      <vt:lpstr>Схема работы программы</vt:lpstr>
      <vt:lpstr>Структура проекта </vt:lpstr>
      <vt:lpstr>Консольный интерфейс</vt:lpstr>
      <vt:lpstr>Графический интерфейс</vt:lpstr>
      <vt:lpstr>КОНСОЛЬНОЕ МЕНЮ</vt:lpstr>
      <vt:lpstr>Возможности программы</vt:lpstr>
      <vt:lpstr>Возможности программы</vt:lpstr>
      <vt:lpstr>Возможности программы</vt:lpstr>
      <vt:lpstr>Результаты </vt:lpstr>
      <vt:lpstr>Литература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Austin Leon</dc:creator>
  <cp:lastModifiedBy>lvova.a</cp:lastModifiedBy>
  <cp:revision>70</cp:revision>
  <dcterms:created xsi:type="dcterms:W3CDTF">2017-04-16T21:37:38Z</dcterms:created>
  <dcterms:modified xsi:type="dcterms:W3CDTF">2017-05-19T08:29:13Z</dcterms:modified>
</cp:coreProperties>
</file>