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273" r:id="rId4"/>
    <p:sldId id="274" r:id="rId5"/>
    <p:sldId id="279" r:id="rId6"/>
    <p:sldId id="277" r:id="rId7"/>
    <p:sldId id="258" r:id="rId8"/>
    <p:sldId id="267" r:id="rId9"/>
    <p:sldId id="304" r:id="rId10"/>
    <p:sldId id="303" r:id="rId11"/>
    <p:sldId id="299" r:id="rId12"/>
    <p:sldId id="301" r:id="rId13"/>
    <p:sldId id="264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374" autoAdjust="0"/>
  </p:normalViewPr>
  <p:slideViewPr>
    <p:cSldViewPr snapToGrid="0">
      <p:cViewPr>
        <p:scale>
          <a:sx n="60" d="100"/>
          <a:sy n="60" d="100"/>
        </p:scale>
        <p:origin x="-9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06E4A-AB5B-4BF6-92C2-82F9225BD4EF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4692872-D118-4B07-B14F-769F7D96CFF7}">
      <dgm:prSet phldrT="[Текст]" custT="1"/>
      <dgm:spPr>
        <a:xfrm>
          <a:off x="115917" y="1129882"/>
          <a:ext cx="1509638" cy="484572"/>
        </a:xfrm>
        <a:prstGeom prst="rect">
          <a:avLst/>
        </a:prstGeom>
      </dgm:spPr>
      <dgm:t>
        <a:bodyPr/>
        <a:lstStyle/>
        <a:p>
          <a:r>
            <a:rPr lang="ru-RU" sz="1600" dirty="0" smtClean="0">
              <a:latin typeface="Calibri" panose="020F0502020204030204"/>
              <a:ea typeface="+mn-ea"/>
              <a:cs typeface="+mn-cs"/>
            </a:rPr>
            <a:t>Образование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25B339B-653A-4A18-8A82-24E5FF1627B5}" type="parTrans" cxnId="{EEB3B840-D576-44C5-8D1D-9474B8F4C399}">
      <dgm:prSet/>
      <dgm:spPr/>
      <dgm:t>
        <a:bodyPr/>
        <a:lstStyle/>
        <a:p>
          <a:endParaRPr lang="ru-RU"/>
        </a:p>
      </dgm:t>
    </dgm:pt>
    <dgm:pt modelId="{26BA4044-3D47-4CC1-A342-182E63406CAA}" type="sibTrans" cxnId="{EEB3B840-D576-44C5-8D1D-9474B8F4C399}">
      <dgm:prSet/>
      <dgm:spPr/>
      <dgm:t>
        <a:bodyPr/>
        <a:lstStyle/>
        <a:p>
          <a:endParaRPr lang="ru-RU"/>
        </a:p>
      </dgm:t>
    </dgm:pt>
    <dgm:pt modelId="{BD25B922-6FEE-430B-B577-794F21994C9C}">
      <dgm:prSet phldrT="[Текст]" custT="1"/>
      <dgm:spPr>
        <a:xfrm>
          <a:off x="1881022" y="1129882"/>
          <a:ext cx="1509638" cy="484572"/>
        </a:xfrm>
        <a:prstGeom prst="rect">
          <a:avLst/>
        </a:prstGeom>
      </dgm:spPr>
      <dgm:t>
        <a:bodyPr/>
        <a:lstStyle/>
        <a:p>
          <a:r>
            <a:rPr lang="ru-RU" sz="1600" smtClean="0">
              <a:latin typeface="Calibri" panose="020F0502020204030204"/>
              <a:ea typeface="+mn-ea"/>
              <a:cs typeface="+mn-cs"/>
            </a:rPr>
            <a:t>Туризм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F77C1FD5-6C78-4C1F-A3C6-3375708EE87C}" type="parTrans" cxnId="{50F72A75-2C78-442A-B32A-71C76009C723}">
      <dgm:prSet/>
      <dgm:spPr/>
      <dgm:t>
        <a:bodyPr/>
        <a:lstStyle/>
        <a:p>
          <a:endParaRPr lang="ru-RU"/>
        </a:p>
      </dgm:t>
    </dgm:pt>
    <dgm:pt modelId="{024A5EDF-2B29-4393-9F03-5230B6096109}" type="sibTrans" cxnId="{50F72A75-2C78-442A-B32A-71C76009C723}">
      <dgm:prSet/>
      <dgm:spPr/>
      <dgm:t>
        <a:bodyPr/>
        <a:lstStyle/>
        <a:p>
          <a:endParaRPr lang="ru-RU"/>
        </a:p>
      </dgm:t>
    </dgm:pt>
    <dgm:pt modelId="{F1A593E7-D78B-4759-9262-1C0B5F1BE8F0}">
      <dgm:prSet phldrT="[Текст]" custT="1"/>
      <dgm:spPr>
        <a:xfrm>
          <a:off x="1881022" y="3123831"/>
          <a:ext cx="1509638" cy="484572"/>
        </a:xfrm>
        <a:prstGeom prst="rect">
          <a:avLst/>
        </a:prstGeom>
      </dgm:spPr>
      <dgm:t>
        <a:bodyPr/>
        <a:lstStyle/>
        <a:p>
          <a:pPr algn="l"/>
          <a:r>
            <a:rPr lang="ru-RU" sz="1600" smtClean="0">
              <a:latin typeface="Calibri" panose="020F0502020204030204"/>
              <a:ea typeface="+mn-ea"/>
              <a:cs typeface="+mn-cs"/>
            </a:rPr>
            <a:t>Фондовый рынок, ценные бумаги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F2803CF-89EF-41C0-9A18-F67CC9179494}" type="parTrans" cxnId="{2B69A907-0DF1-409E-81C8-D0436BAFED7C}">
      <dgm:prSet/>
      <dgm:spPr/>
      <dgm:t>
        <a:bodyPr/>
        <a:lstStyle/>
        <a:p>
          <a:endParaRPr lang="ru-RU"/>
        </a:p>
      </dgm:t>
    </dgm:pt>
    <dgm:pt modelId="{404E9EEC-C0F4-4E67-B7B1-FD7331AF0F40}" type="sibTrans" cxnId="{2B69A907-0DF1-409E-81C8-D0436BAFED7C}">
      <dgm:prSet/>
      <dgm:spPr/>
      <dgm:t>
        <a:bodyPr/>
        <a:lstStyle/>
        <a:p>
          <a:endParaRPr lang="ru-RU"/>
        </a:p>
      </dgm:t>
    </dgm:pt>
    <dgm:pt modelId="{7C9BA3F2-78E7-474A-89F6-90E85DF7F9CC}">
      <dgm:prSet phldrT="[Текст]" custT="1"/>
      <dgm:spPr>
        <a:xfrm>
          <a:off x="3646127" y="1129882"/>
          <a:ext cx="1509638" cy="484572"/>
        </a:xfrm>
        <a:prstGeom prst="rect">
          <a:avLst/>
        </a:prstGeom>
      </dgm:spPr>
      <dgm:t>
        <a:bodyPr/>
        <a:lstStyle/>
        <a:p>
          <a:r>
            <a:rPr lang="ru-RU" sz="1600" smtClean="0">
              <a:latin typeface="Calibri" panose="020F0502020204030204"/>
              <a:ea typeface="+mn-ea"/>
              <a:cs typeface="+mn-cs"/>
            </a:rPr>
            <a:t>Строительство</a:t>
          </a:r>
          <a:endParaRPr lang="ru-RU" sz="1600" b="1" dirty="0">
            <a:latin typeface="Calibri" panose="020F0502020204030204"/>
            <a:ea typeface="+mn-ea"/>
            <a:cs typeface="+mn-cs"/>
          </a:endParaRPr>
        </a:p>
      </dgm:t>
    </dgm:pt>
    <dgm:pt modelId="{A19E06E9-8511-49B3-91C5-1D49D1FE5668}" type="sibTrans" cxnId="{23C3AA0A-E0B0-4C24-9C58-EEBA4CE3E366}">
      <dgm:prSet/>
      <dgm:spPr/>
      <dgm:t>
        <a:bodyPr/>
        <a:lstStyle/>
        <a:p>
          <a:endParaRPr lang="ru-RU"/>
        </a:p>
      </dgm:t>
    </dgm:pt>
    <dgm:pt modelId="{102713E5-7C80-428C-8568-E8F00FCB9E83}" type="parTrans" cxnId="{23C3AA0A-E0B0-4C24-9C58-EEBA4CE3E366}">
      <dgm:prSet/>
      <dgm:spPr/>
      <dgm:t>
        <a:bodyPr/>
        <a:lstStyle/>
        <a:p>
          <a:endParaRPr lang="ru-RU"/>
        </a:p>
      </dgm:t>
    </dgm:pt>
    <dgm:pt modelId="{2EDEEFB4-F23D-4911-84F3-50A4C4DE1D23}">
      <dgm:prSet phldrT="[Текст]" custT="1"/>
      <dgm:spPr>
        <a:xfrm>
          <a:off x="1881022" y="3123831"/>
          <a:ext cx="1509638" cy="484572"/>
        </a:xfrm>
      </dgm:spPr>
      <dgm:t>
        <a:bodyPr/>
        <a:lstStyle/>
        <a:p>
          <a:r>
            <a:rPr lang="ru-RU" sz="1600" dirty="0" smtClean="0">
              <a:latin typeface="Calibri" panose="020F0502020204030204"/>
              <a:ea typeface="+mn-ea"/>
              <a:cs typeface="+mn-cs"/>
            </a:rPr>
            <a:t>Медицина</a:t>
          </a:r>
          <a:endParaRPr lang="ru-RU" sz="1600" dirty="0">
            <a:latin typeface="Calibri" panose="020F0502020204030204"/>
            <a:ea typeface="+mn-ea"/>
            <a:cs typeface="+mn-cs"/>
          </a:endParaRPr>
        </a:p>
      </dgm:t>
    </dgm:pt>
    <dgm:pt modelId="{457028C8-1786-4C8C-8AC1-3737753E3087}" type="parTrans" cxnId="{A1FA3B4C-BCFE-47AC-BB51-D54C996CF7C8}">
      <dgm:prSet/>
      <dgm:spPr/>
      <dgm:t>
        <a:bodyPr/>
        <a:lstStyle/>
        <a:p>
          <a:endParaRPr lang="ru-RU"/>
        </a:p>
      </dgm:t>
    </dgm:pt>
    <dgm:pt modelId="{71D4E86F-08FC-4DBB-9B3F-A2041CD2CBB2}" type="sibTrans" cxnId="{A1FA3B4C-BCFE-47AC-BB51-D54C996CF7C8}">
      <dgm:prSet/>
      <dgm:spPr/>
      <dgm:t>
        <a:bodyPr/>
        <a:lstStyle/>
        <a:p>
          <a:endParaRPr lang="ru-RU"/>
        </a:p>
      </dgm:t>
    </dgm:pt>
    <dgm:pt modelId="{5FF2C434-8E76-45C4-91A2-138C07F9AB97}" type="pres">
      <dgm:prSet presAssocID="{62806E4A-AB5B-4BF6-92C2-82F9225BD4EF}" presName="diagram" presStyleCnt="0">
        <dgm:presLayoutVars>
          <dgm:dir/>
          <dgm:animLvl val="lvl"/>
          <dgm:resizeHandles val="exact"/>
        </dgm:presLayoutVars>
      </dgm:prSet>
      <dgm:spPr/>
    </dgm:pt>
    <dgm:pt modelId="{6747B8BC-8F09-4505-9E66-9A3FCC8F27C9}" type="pres">
      <dgm:prSet presAssocID="{04692872-D118-4B07-B14F-769F7D96CFF7}" presName="compNode" presStyleCnt="0"/>
      <dgm:spPr/>
    </dgm:pt>
    <dgm:pt modelId="{A4D0C8D6-BEF4-4794-980A-A1CCAF9D46BC}" type="pres">
      <dgm:prSet presAssocID="{04692872-D118-4B07-B14F-769F7D96CFF7}" presName="childRect" presStyleLbl="bgAcc1" presStyleIdx="0" presStyleCnt="5" custLinFactNeighborX="-42777" custLinFactNeighborY="673">
        <dgm:presLayoutVars>
          <dgm:bulletEnabled val="1"/>
        </dgm:presLayoutVars>
      </dgm:prSet>
      <dgm:spPr>
        <a:xfrm>
          <a:off x="26878" y="0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01C800-7DD2-4AE4-AAC3-58A0BD683FC3}" type="pres">
      <dgm:prSet presAssocID="{04692872-D118-4B07-B14F-769F7D96CF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4AD0C-DED4-4C1E-A720-E22244773EEB}" type="pres">
      <dgm:prSet presAssocID="{04692872-D118-4B07-B14F-769F7D96CFF7}" presName="parentRect" presStyleLbl="alignNode1" presStyleIdx="0" presStyleCnt="5" custScaleX="99606" custLinFactNeighborX="-42152" custLinFactNeighborY="3971"/>
      <dgm:spPr/>
      <dgm:t>
        <a:bodyPr/>
        <a:lstStyle/>
        <a:p>
          <a:endParaRPr lang="ru-RU"/>
        </a:p>
      </dgm:t>
    </dgm:pt>
    <dgm:pt modelId="{C819B243-51AE-4A74-BD15-E4AEB8E9DDB1}" type="pres">
      <dgm:prSet presAssocID="{04692872-D118-4B07-B14F-769F7D96CFF7}" presName="adorn" presStyleLbl="fgAccFollowNode1" presStyleIdx="0" presStyleCnt="5" custFlipVert="1" custFlipHor="1" custScaleX="6300" custScaleY="6300" custLinFactX="300000" custLinFactY="120130" custLinFactNeighborX="325563" custLinFactNeighborY="200000"/>
      <dgm:spPr>
        <a:xfrm>
          <a:off x="1221747" y="1206852"/>
          <a:ext cx="528373" cy="528373"/>
        </a:xfrm>
        <a:prstGeom prst="ellipse">
          <a:avLst/>
        </a:prstGeom>
      </dgm:spPr>
    </dgm:pt>
    <dgm:pt modelId="{2D67E9F4-7C8D-4C31-9999-5B9D0D688B1B}" type="pres">
      <dgm:prSet presAssocID="{26BA4044-3D47-4CC1-A342-182E63406C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AC2AC3-DCE8-4CC3-8C4C-C514F6F82493}" type="pres">
      <dgm:prSet presAssocID="{BD25B922-6FEE-430B-B577-794F21994C9C}" presName="compNode" presStyleCnt="0"/>
      <dgm:spPr/>
    </dgm:pt>
    <dgm:pt modelId="{4FC0406B-4AA4-4D00-AFDA-A0464DD7A751}" type="pres">
      <dgm:prSet presAssocID="{BD25B922-6FEE-430B-B577-794F21994C9C}" presName="childRect" presStyleLbl="bgAcc1" presStyleIdx="1" presStyleCnt="5" custLinFactX="38166" custLinFactNeighborX="100000" custLinFactNeighborY="1808">
        <dgm:presLayoutVars>
          <dgm:bulletEnabled val="1"/>
        </dgm:presLayoutVars>
      </dgm:prSet>
      <dgm:spPr>
        <a:xfrm>
          <a:off x="1881022" y="2969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0C452B-A6FD-448C-B399-11374CCBEA75}" type="pres">
      <dgm:prSet presAssocID="{BD25B922-6FEE-430B-B577-794F21994C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8251-9A39-43E1-B98E-DA49679231DD}" type="pres">
      <dgm:prSet presAssocID="{BD25B922-6FEE-430B-B577-794F21994C9C}" presName="parentRect" presStyleLbl="alignNode1" presStyleIdx="1" presStyleCnt="5" custLinFactX="38164" custLinFactNeighborX="100000" custLinFactNeighborY="-153"/>
      <dgm:spPr/>
      <dgm:t>
        <a:bodyPr/>
        <a:lstStyle/>
        <a:p>
          <a:endParaRPr lang="ru-RU"/>
        </a:p>
      </dgm:t>
    </dgm:pt>
    <dgm:pt modelId="{55B0902B-BEF4-4EA4-B76B-3D7B5A2E0382}" type="pres">
      <dgm:prSet presAssocID="{BD25B922-6FEE-430B-B577-794F21994C9C}" presName="adorn" presStyleLbl="fgAccFollowNode1" presStyleIdx="1" presStyleCnt="5" custLinFactX="-100000" custLinFactNeighborX="-105884" custLinFactNeighborY="20997"/>
      <dgm:spPr>
        <a:xfrm>
          <a:off x="2986853" y="1206852"/>
          <a:ext cx="528373" cy="528373"/>
        </a:xfrm>
        <a:prstGeom prst="ellipse">
          <a:avLst/>
        </a:prstGeom>
      </dgm:spPr>
    </dgm:pt>
    <dgm:pt modelId="{BF81E19F-9BB5-49FC-A781-20BA01F48B08}" type="pres">
      <dgm:prSet presAssocID="{024A5EDF-2B29-4393-9F03-5230B60961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73CDA4-BC3D-4EE6-A30B-F6AC70A22EFA}" type="pres">
      <dgm:prSet presAssocID="{7C9BA3F2-78E7-474A-89F6-90E85DF7F9CC}" presName="compNode" presStyleCnt="0"/>
      <dgm:spPr/>
    </dgm:pt>
    <dgm:pt modelId="{4022A21D-ADC5-441F-A120-D4EB300FC08B}" type="pres">
      <dgm:prSet presAssocID="{7C9BA3F2-78E7-474A-89F6-90E85DF7F9CC}" presName="childRect" presStyleLbl="bgAcc1" presStyleIdx="2" presStyleCnt="5" custAng="1356063" custScaleX="36821" custScaleY="3797" custLinFactX="-100000" custLinFactY="70003" custLinFactNeighborX="-176222" custLinFactNeighborY="100000">
        <dgm:presLayoutVars>
          <dgm:bulletEnabled val="1"/>
        </dgm:presLayoutVars>
      </dgm:prSet>
      <dgm:spPr>
        <a:xfrm>
          <a:off x="3646127" y="2969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BA940F-8262-4A8A-BAFC-3A9666D43EAA}" type="pres">
      <dgm:prSet presAssocID="{7C9BA3F2-78E7-474A-89F6-90E85DF7F9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592B-EC49-4DFF-82B6-B007FCD8DF51}" type="pres">
      <dgm:prSet presAssocID="{7C9BA3F2-78E7-474A-89F6-90E85DF7F9CC}" presName="parentRect" presStyleLbl="alignNode1" presStyleIdx="2" presStyleCnt="5" custLinFactX="-100000" custLinFactY="200000" custLinFactNeighborX="-166600" custLinFactNeighborY="241560"/>
      <dgm:spPr/>
      <dgm:t>
        <a:bodyPr/>
        <a:lstStyle/>
        <a:p>
          <a:endParaRPr lang="ru-RU"/>
        </a:p>
      </dgm:t>
    </dgm:pt>
    <dgm:pt modelId="{AECD0190-B305-4237-A54D-1A504A10E5BA}" type="pres">
      <dgm:prSet presAssocID="{7C9BA3F2-78E7-474A-89F6-90E85DF7F9CC}" presName="adorn" presStyleLbl="fgAccFollowNode1" presStyleIdx="2" presStyleCnt="5" custScaleX="8350" custScaleY="8543" custLinFactX="47599" custLinFactY="170796" custLinFactNeighborX="100000" custLinFactNeighborY="200000"/>
      <dgm:spPr>
        <a:xfrm>
          <a:off x="4751958" y="1206852"/>
          <a:ext cx="528373" cy="528373"/>
        </a:xfrm>
        <a:prstGeom prst="ellipse">
          <a:avLst/>
        </a:prstGeom>
      </dgm:spPr>
    </dgm:pt>
    <dgm:pt modelId="{24942AAD-6806-4E11-9D80-ED02B8F230C4}" type="pres">
      <dgm:prSet presAssocID="{A19E06E9-8511-49B3-91C5-1D49D1FE56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3E6AC2-DF7D-425D-A56F-D90B6A4D2F8B}" type="pres">
      <dgm:prSet presAssocID="{F1A593E7-D78B-4759-9262-1C0B5F1BE8F0}" presName="compNode" presStyleCnt="0"/>
      <dgm:spPr/>
    </dgm:pt>
    <dgm:pt modelId="{CDAA5BE3-87B6-47B7-A6A3-CF7C29F4CBE8}" type="pres">
      <dgm:prSet presAssocID="{F1A593E7-D78B-4759-9262-1C0B5F1BE8F0}" presName="childRect" presStyleLbl="bgAcc1" presStyleIdx="3" presStyleCnt="5" custLinFactNeighborX="42745" custLinFactNeighborY="-94912">
        <dgm:presLayoutVars>
          <dgm:bulletEnabled val="1"/>
        </dgm:presLayoutVars>
      </dgm:prSet>
      <dgm:spPr>
        <a:xfrm>
          <a:off x="1881022" y="1996918"/>
          <a:ext cx="1509638" cy="1126913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9C30CB-4C36-483A-8681-CC42CC6A26FD}" type="pres">
      <dgm:prSet presAssocID="{F1A593E7-D78B-4759-9262-1C0B5F1BE8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C605A-E74F-4050-BA68-605EF69DA356}" type="pres">
      <dgm:prSet presAssocID="{F1A593E7-D78B-4759-9262-1C0B5F1BE8F0}" presName="parentRect" presStyleLbl="alignNode1" presStyleIdx="3" presStyleCnt="5" custLinFactY="-100000" custLinFactNeighborX="42745" custLinFactNeighborY="-121633"/>
      <dgm:spPr/>
      <dgm:t>
        <a:bodyPr/>
        <a:lstStyle/>
        <a:p>
          <a:endParaRPr lang="ru-RU"/>
        </a:p>
      </dgm:t>
    </dgm:pt>
    <dgm:pt modelId="{F41021CC-28A0-42CC-BC42-5E61B8BFE61B}" type="pres">
      <dgm:prSet presAssocID="{F1A593E7-D78B-4759-9262-1C0B5F1BE8F0}" presName="adorn" presStyleLbl="fgAccFollowNode1" presStyleIdx="3" presStyleCnt="5" custFlipVert="1" custFlipHor="0" custScaleX="52544" custScaleY="16519" custLinFactX="300000" custLinFactNeighborX="321811" custLinFactNeighborY="11588"/>
      <dgm:spPr>
        <a:xfrm>
          <a:off x="2986853" y="3200801"/>
          <a:ext cx="528373" cy="528373"/>
        </a:xfrm>
        <a:prstGeom prst="ellipse">
          <a:avLst/>
        </a:prstGeom>
      </dgm:spPr>
    </dgm:pt>
    <dgm:pt modelId="{C25E7807-9681-45F6-BE76-7622A8B6B23F}" type="pres">
      <dgm:prSet presAssocID="{404E9EEC-C0F4-4E67-B7B1-FD7331AF0F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65F4C9-AF41-4EBA-8F52-F4CAAD69D091}" type="pres">
      <dgm:prSet presAssocID="{2EDEEFB4-F23D-4911-84F3-50A4C4DE1D23}" presName="compNode" presStyleCnt="0"/>
      <dgm:spPr/>
    </dgm:pt>
    <dgm:pt modelId="{27FAD506-1E81-4C64-8CF5-07776D897067}" type="pres">
      <dgm:prSet presAssocID="{2EDEEFB4-F23D-4911-84F3-50A4C4DE1D23}" presName="childRect" presStyleLbl="bgAcc1" presStyleIdx="4" presStyleCnt="5" custLinFactNeighborX="78566" custLinFactNeighborY="-6107">
        <dgm:presLayoutVars>
          <dgm:bulletEnabled val="1"/>
        </dgm:presLayoutVars>
      </dgm:prSet>
      <dgm:spPr/>
    </dgm:pt>
    <dgm:pt modelId="{260331FD-912F-44A1-9CCE-12D4D0EB7916}" type="pres">
      <dgm:prSet presAssocID="{2EDEEFB4-F23D-4911-84F3-50A4C4DE1D23}" presName="parentText" presStyleLbl="node1" presStyleIdx="0" presStyleCnt="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622101C-1EFA-4E4D-8584-A44E2477145B}" type="pres">
      <dgm:prSet presAssocID="{2EDEEFB4-F23D-4911-84F3-50A4C4DE1D23}" presName="parentRect" presStyleLbl="alignNode1" presStyleIdx="4" presStyleCnt="5" custLinFactNeighborX="78145" custLinFactNeighborY="-14201"/>
      <dgm:spPr/>
      <dgm:t>
        <a:bodyPr/>
        <a:lstStyle/>
        <a:p>
          <a:endParaRPr lang="ru-RU"/>
        </a:p>
      </dgm:t>
    </dgm:pt>
    <dgm:pt modelId="{F4472DFC-FFC0-4D8D-B52E-92B2DB613475}" type="pres">
      <dgm:prSet presAssocID="{2EDEEFB4-F23D-4911-84F3-50A4C4DE1D23}" presName="adorn" presStyleLbl="fgAccFollowNode1" presStyleIdx="4" presStyleCnt="5" custFlipVert="0" custFlipHor="0" custScaleX="6512" custScaleY="46142" custLinFactX="135451" custLinFactNeighborX="200000" custLinFactNeighborY="39073"/>
      <dgm:spPr/>
    </dgm:pt>
  </dgm:ptLst>
  <dgm:cxnLst>
    <dgm:cxn modelId="{74185916-53A3-402F-A38C-A90D642757F5}" type="presOf" srcId="{2EDEEFB4-F23D-4911-84F3-50A4C4DE1D23}" destId="{E622101C-1EFA-4E4D-8584-A44E2477145B}" srcOrd="1" destOrd="0" presId="urn:microsoft.com/office/officeart/2005/8/layout/bList2#1"/>
    <dgm:cxn modelId="{79E7AC70-18D4-40A1-8280-DC6571B48F8B}" type="presOf" srcId="{404E9EEC-C0F4-4E67-B7B1-FD7331AF0F40}" destId="{C25E7807-9681-45F6-BE76-7622A8B6B23F}" srcOrd="0" destOrd="0" presId="urn:microsoft.com/office/officeart/2005/8/layout/bList2#1"/>
    <dgm:cxn modelId="{8135B6D5-CA40-46BC-B539-6C9BEFB300D0}" type="presOf" srcId="{BD25B922-6FEE-430B-B577-794F21994C9C}" destId="{FE0C452B-A6FD-448C-B399-11374CCBEA75}" srcOrd="0" destOrd="0" presId="urn:microsoft.com/office/officeart/2005/8/layout/bList2#1"/>
    <dgm:cxn modelId="{76B05CE0-D3FD-4E55-A161-6373180F4360}" type="presOf" srcId="{04692872-D118-4B07-B14F-769F7D96CFF7}" destId="{A201C800-7DD2-4AE4-AAC3-58A0BD683FC3}" srcOrd="0" destOrd="0" presId="urn:microsoft.com/office/officeart/2005/8/layout/bList2#1"/>
    <dgm:cxn modelId="{EEB3B840-D576-44C5-8D1D-9474B8F4C399}" srcId="{62806E4A-AB5B-4BF6-92C2-82F9225BD4EF}" destId="{04692872-D118-4B07-B14F-769F7D96CFF7}" srcOrd="0" destOrd="0" parTransId="{425B339B-653A-4A18-8A82-24E5FF1627B5}" sibTransId="{26BA4044-3D47-4CC1-A342-182E63406CAA}"/>
    <dgm:cxn modelId="{B503C5DD-0A5D-4381-9D4D-636C011D8635}" type="presOf" srcId="{024A5EDF-2B29-4393-9F03-5230B6096109}" destId="{BF81E19F-9BB5-49FC-A781-20BA01F48B08}" srcOrd="0" destOrd="0" presId="urn:microsoft.com/office/officeart/2005/8/layout/bList2#1"/>
    <dgm:cxn modelId="{50F72A75-2C78-442A-B32A-71C76009C723}" srcId="{62806E4A-AB5B-4BF6-92C2-82F9225BD4EF}" destId="{BD25B922-6FEE-430B-B577-794F21994C9C}" srcOrd="1" destOrd="0" parTransId="{F77C1FD5-6C78-4C1F-A3C6-3375708EE87C}" sibTransId="{024A5EDF-2B29-4393-9F03-5230B6096109}"/>
    <dgm:cxn modelId="{59B4E2D5-2D78-4AF1-81D7-FCA7C08E532D}" type="presOf" srcId="{04692872-D118-4B07-B14F-769F7D96CFF7}" destId="{27B4AD0C-DED4-4C1E-A720-E22244773EEB}" srcOrd="1" destOrd="0" presId="urn:microsoft.com/office/officeart/2005/8/layout/bList2#1"/>
    <dgm:cxn modelId="{0C0FAC10-FF99-4B74-905F-AB61453421E8}" type="presOf" srcId="{2EDEEFB4-F23D-4911-84F3-50A4C4DE1D23}" destId="{260331FD-912F-44A1-9CCE-12D4D0EB7916}" srcOrd="0" destOrd="0" presId="urn:microsoft.com/office/officeart/2005/8/layout/bList2#1"/>
    <dgm:cxn modelId="{A8357C17-E547-422E-AB60-8B897762BF1E}" type="presOf" srcId="{BD25B922-6FEE-430B-B577-794F21994C9C}" destId="{3A258251-9A39-43E1-B98E-DA49679231DD}" srcOrd="1" destOrd="0" presId="urn:microsoft.com/office/officeart/2005/8/layout/bList2#1"/>
    <dgm:cxn modelId="{C8F5BAA3-A430-4A6E-8CFA-C4F52DF5BC38}" type="presOf" srcId="{62806E4A-AB5B-4BF6-92C2-82F9225BD4EF}" destId="{5FF2C434-8E76-45C4-91A2-138C07F9AB97}" srcOrd="0" destOrd="0" presId="urn:microsoft.com/office/officeart/2005/8/layout/bList2#1"/>
    <dgm:cxn modelId="{23C3AA0A-E0B0-4C24-9C58-EEBA4CE3E366}" srcId="{62806E4A-AB5B-4BF6-92C2-82F9225BD4EF}" destId="{7C9BA3F2-78E7-474A-89F6-90E85DF7F9CC}" srcOrd="2" destOrd="0" parTransId="{102713E5-7C80-428C-8568-E8F00FCB9E83}" sibTransId="{A19E06E9-8511-49B3-91C5-1D49D1FE5668}"/>
    <dgm:cxn modelId="{54D36155-6185-4C7A-8E85-9EE54F21DF68}" type="presOf" srcId="{A19E06E9-8511-49B3-91C5-1D49D1FE5668}" destId="{24942AAD-6806-4E11-9D80-ED02B8F230C4}" srcOrd="0" destOrd="0" presId="urn:microsoft.com/office/officeart/2005/8/layout/bList2#1"/>
    <dgm:cxn modelId="{1C856B06-1075-4C6D-B921-09C5A9A4397D}" type="presOf" srcId="{26BA4044-3D47-4CC1-A342-182E63406CAA}" destId="{2D67E9F4-7C8D-4C31-9999-5B9D0D688B1B}" srcOrd="0" destOrd="0" presId="urn:microsoft.com/office/officeart/2005/8/layout/bList2#1"/>
    <dgm:cxn modelId="{7C81FECC-4F07-4292-8C5A-1DC3F285B0A3}" type="presOf" srcId="{7C9BA3F2-78E7-474A-89F6-90E85DF7F9CC}" destId="{E8BA940F-8262-4A8A-BAFC-3A9666D43EAA}" srcOrd="0" destOrd="0" presId="urn:microsoft.com/office/officeart/2005/8/layout/bList2#1"/>
    <dgm:cxn modelId="{A1FA3B4C-BCFE-47AC-BB51-D54C996CF7C8}" srcId="{62806E4A-AB5B-4BF6-92C2-82F9225BD4EF}" destId="{2EDEEFB4-F23D-4911-84F3-50A4C4DE1D23}" srcOrd="4" destOrd="0" parTransId="{457028C8-1786-4C8C-8AC1-3737753E3087}" sibTransId="{71D4E86F-08FC-4DBB-9B3F-A2041CD2CBB2}"/>
    <dgm:cxn modelId="{439D4FA4-B61D-471C-8D3C-8243F1D22882}" type="presOf" srcId="{F1A593E7-D78B-4759-9262-1C0B5F1BE8F0}" destId="{52FC605A-E74F-4050-BA68-605EF69DA356}" srcOrd="1" destOrd="0" presId="urn:microsoft.com/office/officeart/2005/8/layout/bList2#1"/>
    <dgm:cxn modelId="{2B69A907-0DF1-409E-81C8-D0436BAFED7C}" srcId="{62806E4A-AB5B-4BF6-92C2-82F9225BD4EF}" destId="{F1A593E7-D78B-4759-9262-1C0B5F1BE8F0}" srcOrd="3" destOrd="0" parTransId="{4F2803CF-89EF-41C0-9A18-F67CC9179494}" sibTransId="{404E9EEC-C0F4-4E67-B7B1-FD7331AF0F40}"/>
    <dgm:cxn modelId="{92DAE59B-03B8-462E-8FE4-4E5BE70E0C6B}" type="presOf" srcId="{7C9BA3F2-78E7-474A-89F6-90E85DF7F9CC}" destId="{05D9592B-EC49-4DFF-82B6-B007FCD8DF51}" srcOrd="1" destOrd="0" presId="urn:microsoft.com/office/officeart/2005/8/layout/bList2#1"/>
    <dgm:cxn modelId="{C9AF6836-D687-40AF-8F4F-70FEBF0EB5F2}" type="presOf" srcId="{F1A593E7-D78B-4759-9262-1C0B5F1BE8F0}" destId="{BE9C30CB-4C36-483A-8681-CC42CC6A26FD}" srcOrd="0" destOrd="0" presId="urn:microsoft.com/office/officeart/2005/8/layout/bList2#1"/>
    <dgm:cxn modelId="{079A1456-3E06-4B7B-B260-FDC9DCCCBC2B}" type="presParOf" srcId="{5FF2C434-8E76-45C4-91A2-138C07F9AB97}" destId="{6747B8BC-8F09-4505-9E66-9A3FCC8F27C9}" srcOrd="0" destOrd="0" presId="urn:microsoft.com/office/officeart/2005/8/layout/bList2#1"/>
    <dgm:cxn modelId="{04EA90D1-7CDC-4D20-A930-3150A6213FBD}" type="presParOf" srcId="{6747B8BC-8F09-4505-9E66-9A3FCC8F27C9}" destId="{A4D0C8D6-BEF4-4794-980A-A1CCAF9D46BC}" srcOrd="0" destOrd="0" presId="urn:microsoft.com/office/officeart/2005/8/layout/bList2#1"/>
    <dgm:cxn modelId="{B0A5F4B9-B85D-4DEF-AD4F-2228F0CDCF8A}" type="presParOf" srcId="{6747B8BC-8F09-4505-9E66-9A3FCC8F27C9}" destId="{A201C800-7DD2-4AE4-AAC3-58A0BD683FC3}" srcOrd="1" destOrd="0" presId="urn:microsoft.com/office/officeart/2005/8/layout/bList2#1"/>
    <dgm:cxn modelId="{416F75AA-4F2A-41AC-9DF3-0715A5F62D19}" type="presParOf" srcId="{6747B8BC-8F09-4505-9E66-9A3FCC8F27C9}" destId="{27B4AD0C-DED4-4C1E-A720-E22244773EEB}" srcOrd="2" destOrd="0" presId="urn:microsoft.com/office/officeart/2005/8/layout/bList2#1"/>
    <dgm:cxn modelId="{26D789B7-F071-495D-90F7-6AD87F0B010B}" type="presParOf" srcId="{6747B8BC-8F09-4505-9E66-9A3FCC8F27C9}" destId="{C819B243-51AE-4A74-BD15-E4AEB8E9DDB1}" srcOrd="3" destOrd="0" presId="urn:microsoft.com/office/officeart/2005/8/layout/bList2#1"/>
    <dgm:cxn modelId="{652F1310-6DF5-49B1-9D79-429A0FD15CCC}" type="presParOf" srcId="{5FF2C434-8E76-45C4-91A2-138C07F9AB97}" destId="{2D67E9F4-7C8D-4C31-9999-5B9D0D688B1B}" srcOrd="1" destOrd="0" presId="urn:microsoft.com/office/officeart/2005/8/layout/bList2#1"/>
    <dgm:cxn modelId="{62200B50-F38E-4DCD-8F93-D4F7257C8637}" type="presParOf" srcId="{5FF2C434-8E76-45C4-91A2-138C07F9AB97}" destId="{C0AC2AC3-DCE8-4CC3-8C4C-C514F6F82493}" srcOrd="2" destOrd="0" presId="urn:microsoft.com/office/officeart/2005/8/layout/bList2#1"/>
    <dgm:cxn modelId="{CF412438-AAFE-44C0-893C-7D59DD7B3EF7}" type="presParOf" srcId="{C0AC2AC3-DCE8-4CC3-8C4C-C514F6F82493}" destId="{4FC0406B-4AA4-4D00-AFDA-A0464DD7A751}" srcOrd="0" destOrd="0" presId="urn:microsoft.com/office/officeart/2005/8/layout/bList2#1"/>
    <dgm:cxn modelId="{5A9A8AA4-CBD2-4032-8FA8-9CAE0EB6C18E}" type="presParOf" srcId="{C0AC2AC3-DCE8-4CC3-8C4C-C514F6F82493}" destId="{FE0C452B-A6FD-448C-B399-11374CCBEA75}" srcOrd="1" destOrd="0" presId="urn:microsoft.com/office/officeart/2005/8/layout/bList2#1"/>
    <dgm:cxn modelId="{6F2FAA7D-DDB6-42BD-9023-C32FEFE64210}" type="presParOf" srcId="{C0AC2AC3-DCE8-4CC3-8C4C-C514F6F82493}" destId="{3A258251-9A39-43E1-B98E-DA49679231DD}" srcOrd="2" destOrd="0" presId="urn:microsoft.com/office/officeart/2005/8/layout/bList2#1"/>
    <dgm:cxn modelId="{5A681EC2-87DB-4B01-8C86-6EEB2D0BFD5C}" type="presParOf" srcId="{C0AC2AC3-DCE8-4CC3-8C4C-C514F6F82493}" destId="{55B0902B-BEF4-4EA4-B76B-3D7B5A2E0382}" srcOrd="3" destOrd="0" presId="urn:microsoft.com/office/officeart/2005/8/layout/bList2#1"/>
    <dgm:cxn modelId="{7517B735-3570-4167-A264-C894DBCB1DEC}" type="presParOf" srcId="{5FF2C434-8E76-45C4-91A2-138C07F9AB97}" destId="{BF81E19F-9BB5-49FC-A781-20BA01F48B08}" srcOrd="3" destOrd="0" presId="urn:microsoft.com/office/officeart/2005/8/layout/bList2#1"/>
    <dgm:cxn modelId="{85745DC4-1FFE-444D-8905-DA5A3B4284D2}" type="presParOf" srcId="{5FF2C434-8E76-45C4-91A2-138C07F9AB97}" destId="{2973CDA4-BC3D-4EE6-A30B-F6AC70A22EFA}" srcOrd="4" destOrd="0" presId="urn:microsoft.com/office/officeart/2005/8/layout/bList2#1"/>
    <dgm:cxn modelId="{96A2236E-B2EE-4F7F-87D0-35B84A521359}" type="presParOf" srcId="{2973CDA4-BC3D-4EE6-A30B-F6AC70A22EFA}" destId="{4022A21D-ADC5-441F-A120-D4EB300FC08B}" srcOrd="0" destOrd="0" presId="urn:microsoft.com/office/officeart/2005/8/layout/bList2#1"/>
    <dgm:cxn modelId="{B5A1E0C8-DB60-4255-850E-AEC9B6D20BDC}" type="presParOf" srcId="{2973CDA4-BC3D-4EE6-A30B-F6AC70A22EFA}" destId="{E8BA940F-8262-4A8A-BAFC-3A9666D43EAA}" srcOrd="1" destOrd="0" presId="urn:microsoft.com/office/officeart/2005/8/layout/bList2#1"/>
    <dgm:cxn modelId="{C6204747-5C4C-4D95-9218-BE948152A686}" type="presParOf" srcId="{2973CDA4-BC3D-4EE6-A30B-F6AC70A22EFA}" destId="{05D9592B-EC49-4DFF-82B6-B007FCD8DF51}" srcOrd="2" destOrd="0" presId="urn:microsoft.com/office/officeart/2005/8/layout/bList2#1"/>
    <dgm:cxn modelId="{0F0034E5-810A-4AD1-9184-CE6E38B715BB}" type="presParOf" srcId="{2973CDA4-BC3D-4EE6-A30B-F6AC70A22EFA}" destId="{AECD0190-B305-4237-A54D-1A504A10E5BA}" srcOrd="3" destOrd="0" presId="urn:microsoft.com/office/officeart/2005/8/layout/bList2#1"/>
    <dgm:cxn modelId="{B71B01B1-4433-46D0-AE25-92CBD111C95F}" type="presParOf" srcId="{5FF2C434-8E76-45C4-91A2-138C07F9AB97}" destId="{24942AAD-6806-4E11-9D80-ED02B8F230C4}" srcOrd="5" destOrd="0" presId="urn:microsoft.com/office/officeart/2005/8/layout/bList2#1"/>
    <dgm:cxn modelId="{CD001E63-C015-4001-BBD9-9B5226120486}" type="presParOf" srcId="{5FF2C434-8E76-45C4-91A2-138C07F9AB97}" destId="{ED3E6AC2-DF7D-425D-A56F-D90B6A4D2F8B}" srcOrd="6" destOrd="0" presId="urn:microsoft.com/office/officeart/2005/8/layout/bList2#1"/>
    <dgm:cxn modelId="{DDAC6877-45EF-4BA7-B60A-7B53B1CA90D1}" type="presParOf" srcId="{ED3E6AC2-DF7D-425D-A56F-D90B6A4D2F8B}" destId="{CDAA5BE3-87B6-47B7-A6A3-CF7C29F4CBE8}" srcOrd="0" destOrd="0" presId="urn:microsoft.com/office/officeart/2005/8/layout/bList2#1"/>
    <dgm:cxn modelId="{FA47107B-2ACD-492D-9621-6A9A648E4D1B}" type="presParOf" srcId="{ED3E6AC2-DF7D-425D-A56F-D90B6A4D2F8B}" destId="{BE9C30CB-4C36-483A-8681-CC42CC6A26FD}" srcOrd="1" destOrd="0" presId="urn:microsoft.com/office/officeart/2005/8/layout/bList2#1"/>
    <dgm:cxn modelId="{24621530-D55E-47C2-ADE0-E6E55A8DFFF1}" type="presParOf" srcId="{ED3E6AC2-DF7D-425D-A56F-D90B6A4D2F8B}" destId="{52FC605A-E74F-4050-BA68-605EF69DA356}" srcOrd="2" destOrd="0" presId="urn:microsoft.com/office/officeart/2005/8/layout/bList2#1"/>
    <dgm:cxn modelId="{1DEB0C64-EF80-4226-8ADB-D4267A6892BD}" type="presParOf" srcId="{ED3E6AC2-DF7D-425D-A56F-D90B6A4D2F8B}" destId="{F41021CC-28A0-42CC-BC42-5E61B8BFE61B}" srcOrd="3" destOrd="0" presId="urn:microsoft.com/office/officeart/2005/8/layout/bList2#1"/>
    <dgm:cxn modelId="{E5742C35-AB7D-475B-8A59-23D60E838789}" type="presParOf" srcId="{5FF2C434-8E76-45C4-91A2-138C07F9AB97}" destId="{C25E7807-9681-45F6-BE76-7622A8B6B23F}" srcOrd="7" destOrd="0" presId="urn:microsoft.com/office/officeart/2005/8/layout/bList2#1"/>
    <dgm:cxn modelId="{5F6471AD-8C9B-4DED-8A00-D81A41B7C2C0}" type="presParOf" srcId="{5FF2C434-8E76-45C4-91A2-138C07F9AB97}" destId="{AC65F4C9-AF41-4EBA-8F52-F4CAAD69D091}" srcOrd="8" destOrd="0" presId="urn:microsoft.com/office/officeart/2005/8/layout/bList2#1"/>
    <dgm:cxn modelId="{78158976-E3AB-4E47-A6A3-76DCFA42773C}" type="presParOf" srcId="{AC65F4C9-AF41-4EBA-8F52-F4CAAD69D091}" destId="{27FAD506-1E81-4C64-8CF5-07776D897067}" srcOrd="0" destOrd="0" presId="urn:microsoft.com/office/officeart/2005/8/layout/bList2#1"/>
    <dgm:cxn modelId="{5E68E9C2-AB34-4717-A854-F2A023FC33F5}" type="presParOf" srcId="{AC65F4C9-AF41-4EBA-8F52-F4CAAD69D091}" destId="{260331FD-912F-44A1-9CCE-12D4D0EB7916}" srcOrd="1" destOrd="0" presId="urn:microsoft.com/office/officeart/2005/8/layout/bList2#1"/>
    <dgm:cxn modelId="{1D1C8D02-AB79-42D8-B49D-C1D8503D1B16}" type="presParOf" srcId="{AC65F4C9-AF41-4EBA-8F52-F4CAAD69D091}" destId="{E622101C-1EFA-4E4D-8584-A44E2477145B}" srcOrd="2" destOrd="0" presId="urn:microsoft.com/office/officeart/2005/8/layout/bList2#1"/>
    <dgm:cxn modelId="{F84AF675-690D-48B5-979E-5CE1EF98DFAB}" type="presParOf" srcId="{AC65F4C9-AF41-4EBA-8F52-F4CAAD69D091}" destId="{F4472DFC-FFC0-4D8D-B52E-92B2DB61347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A0EE9-1681-4439-AA56-C6DB8BD94DD8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</dgm:pt>
    <dgm:pt modelId="{1C1D69F4-F705-4ABB-82A6-0563C709893F}">
      <dgm:prSet phldrT="[Текст]" custT="1"/>
      <dgm:spPr>
        <a:xfrm rot="10800000">
          <a:off x="1879495" y="1929"/>
          <a:ext cx="6323990" cy="1146441"/>
        </a:xfrm>
        <a:prstGeom prst="homePlate">
          <a:avLst/>
        </a:prstGeom>
      </dgm:spPr>
      <dgm:t>
        <a:bodyPr/>
        <a:lstStyle/>
        <a:p>
          <a:r>
            <a:rPr lang="ru-RU" sz="2000" dirty="0" smtClean="0">
              <a:latin typeface="Times New Roman"/>
              <a:cs typeface="Times New Roman"/>
            </a:rPr>
            <a:t>Строительство деревянных домов </a:t>
          </a:r>
        </a:p>
        <a:p>
          <a:r>
            <a:rPr lang="en-US" sz="2000" dirty="0" smtClean="0">
              <a:latin typeface="Times New Roman"/>
              <a:cs typeface="Times New Roman"/>
            </a:rPr>
            <a:t>My</a:t>
          </a:r>
          <a:r>
            <a:rPr lang="ru-RU" sz="2000" dirty="0" smtClean="0">
              <a:latin typeface="Times New Roman"/>
              <a:cs typeface="Times New Roman"/>
            </a:rPr>
            <a:t> </a:t>
          </a:r>
          <a:r>
            <a:rPr lang="en-US" sz="2000" dirty="0" smtClean="0">
              <a:latin typeface="Times New Roman"/>
              <a:cs typeface="Times New Roman"/>
            </a:rPr>
            <a:t>Wood</a:t>
          </a:r>
          <a:r>
            <a:rPr lang="ru-RU" sz="2000" dirty="0" smtClean="0">
              <a:latin typeface="Times New Roman"/>
              <a:cs typeface="Times New Roman"/>
            </a:rPr>
            <a:t> </a:t>
          </a:r>
          <a:r>
            <a:rPr lang="en-US" sz="2000" dirty="0" smtClean="0">
              <a:latin typeface="Times New Roman"/>
              <a:cs typeface="Times New Roman"/>
            </a:rPr>
            <a:t>Home (</a:t>
          </a:r>
          <a:r>
            <a:rPr lang="en-US" sz="2000" dirty="0" err="1" smtClean="0">
              <a:latin typeface="Times New Roman"/>
              <a:cs typeface="Times New Roman"/>
            </a:rPr>
            <a:t>RavekoSTAV</a:t>
          </a:r>
          <a:r>
            <a:rPr lang="en-US" sz="2000" dirty="0" smtClean="0">
              <a:latin typeface="Times New Roman"/>
              <a:cs typeface="Times New Roman"/>
            </a:rPr>
            <a:t>)</a:t>
          </a:r>
          <a:endParaRPr lang="ru-RU" sz="2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AE2E573-6AB4-4E8D-8C20-3FFB68F0CE39}" type="parTrans" cxnId="{D0ABAA22-5786-458E-862E-077D0B0464E6}">
      <dgm:prSet/>
      <dgm:spPr/>
      <dgm:t>
        <a:bodyPr/>
        <a:lstStyle/>
        <a:p>
          <a:endParaRPr lang="ru-RU"/>
        </a:p>
      </dgm:t>
    </dgm:pt>
    <dgm:pt modelId="{D0667CA1-C004-44A9-971B-421D0D176513}" type="sibTrans" cxnId="{D0ABAA22-5786-458E-862E-077D0B0464E6}">
      <dgm:prSet/>
      <dgm:spPr/>
      <dgm:t>
        <a:bodyPr/>
        <a:lstStyle/>
        <a:p>
          <a:endParaRPr lang="ru-RU"/>
        </a:p>
      </dgm:t>
    </dgm:pt>
    <dgm:pt modelId="{1C41CF77-2B8C-4966-A70D-C00BD9E477C0}">
      <dgm:prSet phldrT="[Текст]" custT="1"/>
      <dgm:spPr>
        <a:xfrm rot="10800000">
          <a:off x="1879495" y="1490592"/>
          <a:ext cx="6323990" cy="1146441"/>
        </a:xfrm>
        <a:prstGeom prst="homePlate">
          <a:avLst/>
        </a:prstGeom>
      </dgm:spPr>
      <dgm:t>
        <a:bodyPr/>
        <a:lstStyle/>
        <a:p>
          <a:r>
            <a:rPr lang="ru-RU" sz="2400" dirty="0" smtClean="0">
              <a:latin typeface="Times New Roman"/>
              <a:cs typeface="Times New Roman"/>
            </a:rPr>
            <a:t>Туристическое агентство </a:t>
          </a:r>
          <a:r>
            <a:rPr lang="cs-CZ" sz="2400" dirty="0" smtClean="0">
              <a:latin typeface="Times New Roman"/>
              <a:cs typeface="Times New Roman"/>
            </a:rPr>
            <a:t>LBCC</a:t>
          </a:r>
          <a:endParaRPr lang="ru-RU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2DD6623-3658-403F-9561-FA92C0DD0574}" type="parTrans" cxnId="{1C9C338E-8768-4E1D-B44D-1344FF860239}">
      <dgm:prSet/>
      <dgm:spPr/>
      <dgm:t>
        <a:bodyPr/>
        <a:lstStyle/>
        <a:p>
          <a:endParaRPr lang="ru-RU"/>
        </a:p>
      </dgm:t>
    </dgm:pt>
    <dgm:pt modelId="{78796403-500E-482F-A516-62DADB3C1E4C}" type="sibTrans" cxnId="{1C9C338E-8768-4E1D-B44D-1344FF860239}">
      <dgm:prSet/>
      <dgm:spPr/>
      <dgm:t>
        <a:bodyPr/>
        <a:lstStyle/>
        <a:p>
          <a:endParaRPr lang="ru-RU"/>
        </a:p>
      </dgm:t>
    </dgm:pt>
    <dgm:pt modelId="{3FBBB22D-A842-4471-A4D4-AA6B93C2C04A}">
      <dgm:prSet phldrT="[Текст]" custT="1"/>
      <dgm:spPr>
        <a:xfrm rot="10800000">
          <a:off x="1879495" y="1929"/>
          <a:ext cx="6323990" cy="1146441"/>
        </a:xfrm>
      </dgm:spPr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      </a:t>
          </a:r>
          <a:r>
            <a:rPr lang="ru-RU" sz="2400" dirty="0" smtClean="0">
              <a:latin typeface="Times New Roman"/>
              <a:cs typeface="Times New Roman"/>
            </a:rPr>
            <a:t>Медицина</a:t>
          </a:r>
        </a:p>
      </dgm:t>
    </dgm:pt>
    <dgm:pt modelId="{C3EAA3DA-EBC0-4F65-ADC2-EE60E32AFE5A}" type="parTrans" cxnId="{7996A639-62B1-406C-8681-7363D478795C}">
      <dgm:prSet/>
      <dgm:spPr/>
      <dgm:t>
        <a:bodyPr/>
        <a:lstStyle/>
        <a:p>
          <a:endParaRPr lang="ru-RU"/>
        </a:p>
      </dgm:t>
    </dgm:pt>
    <dgm:pt modelId="{E45B6933-AA55-47DA-B3F7-26C5B55657BB}" type="sibTrans" cxnId="{7996A639-62B1-406C-8681-7363D478795C}">
      <dgm:prSet/>
      <dgm:spPr/>
      <dgm:t>
        <a:bodyPr/>
        <a:lstStyle/>
        <a:p>
          <a:endParaRPr lang="ru-RU"/>
        </a:p>
      </dgm:t>
    </dgm:pt>
    <dgm:pt modelId="{A3665FAF-9338-4AE8-B261-EACDAED23E16}">
      <dgm:prSet phldrT="[Текст]" custT="1"/>
      <dgm:spPr>
        <a:xfrm rot="10800000">
          <a:off x="1879495" y="2979255"/>
          <a:ext cx="6323990" cy="1146441"/>
        </a:xfrm>
      </dgm:spPr>
      <dgm:t>
        <a:bodyPr/>
        <a:lstStyle/>
        <a:p>
          <a:r>
            <a:rPr lang="cs-CZ" sz="2400" dirty="0" smtClean="0">
              <a:latin typeface="Times New Roman"/>
              <a:ea typeface="+mn-ea"/>
              <a:cs typeface="Times New Roman"/>
            </a:rPr>
            <a:t>Дистанционное обучение</a:t>
          </a:r>
          <a:endParaRPr lang="ru-RU" sz="2400" dirty="0" smtClean="0">
            <a:latin typeface="Times New Roman"/>
            <a:cs typeface="Times New Roman"/>
          </a:endParaRPr>
        </a:p>
      </dgm:t>
    </dgm:pt>
    <dgm:pt modelId="{9DA344A0-499E-4CB1-9268-17CAB4F587B9}" type="parTrans" cxnId="{12A3E58C-DE3F-4882-B88C-4CDDA8B5A2BA}">
      <dgm:prSet/>
      <dgm:spPr/>
      <dgm:t>
        <a:bodyPr/>
        <a:lstStyle/>
        <a:p>
          <a:endParaRPr lang="ru-RU"/>
        </a:p>
      </dgm:t>
    </dgm:pt>
    <dgm:pt modelId="{469723B2-555F-4402-BC13-E4614B223B34}" type="sibTrans" cxnId="{12A3E58C-DE3F-4882-B88C-4CDDA8B5A2BA}">
      <dgm:prSet/>
      <dgm:spPr/>
      <dgm:t>
        <a:bodyPr/>
        <a:lstStyle/>
        <a:p>
          <a:endParaRPr lang="ru-RU"/>
        </a:p>
      </dgm:t>
    </dgm:pt>
    <dgm:pt modelId="{5EBFBCF6-A256-4CCB-BA5E-A8386A3784BE}" type="pres">
      <dgm:prSet presAssocID="{D84A0EE9-1681-4439-AA56-C6DB8BD94DD8}" presName="linearFlow" presStyleCnt="0">
        <dgm:presLayoutVars>
          <dgm:dir/>
          <dgm:resizeHandles val="exact"/>
        </dgm:presLayoutVars>
      </dgm:prSet>
      <dgm:spPr/>
    </dgm:pt>
    <dgm:pt modelId="{B8214531-0C9E-4605-AF93-70AADA22A463}" type="pres">
      <dgm:prSet presAssocID="{1C1D69F4-F705-4ABB-82A6-0563C709893F}" presName="composite" presStyleCnt="0"/>
      <dgm:spPr/>
    </dgm:pt>
    <dgm:pt modelId="{7BA89A33-4480-4878-931A-FCCB7CF85436}" type="pres">
      <dgm:prSet presAssocID="{1C1D69F4-F705-4ABB-82A6-0563C709893F}" presName="imgShp" presStyleLbl="fgImgPlace1" presStyleIdx="0" presStyleCnt="4" custScaleX="195141" custScaleY="174393"/>
      <dgm:spPr>
        <a:xfrm>
          <a:off x="1306274" y="1929"/>
          <a:ext cx="1146441" cy="11464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6AB034-882D-486F-BFA7-978A6032EE7F}" type="pres">
      <dgm:prSet presAssocID="{1C1D69F4-F705-4ABB-82A6-0563C709893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FBBB8-BAEE-45FD-A794-F9A3DFE7C576}" type="pres">
      <dgm:prSet presAssocID="{D0667CA1-C004-44A9-971B-421D0D176513}" presName="spacing" presStyleCnt="0"/>
      <dgm:spPr/>
    </dgm:pt>
    <dgm:pt modelId="{4843C6DA-DDA7-4B90-8665-F15F449A887C}" type="pres">
      <dgm:prSet presAssocID="{3FBBB22D-A842-4471-A4D4-AA6B93C2C04A}" presName="composite" presStyleCnt="0"/>
      <dgm:spPr/>
    </dgm:pt>
    <dgm:pt modelId="{E61EDBBB-B43C-4CAC-996E-53DBD7C68E81}" type="pres">
      <dgm:prSet presAssocID="{3FBBB22D-A842-4471-A4D4-AA6B93C2C04A}" presName="imgShp" presStyleLbl="fgImgPlace1" presStyleIdx="1" presStyleCnt="4" custScaleX="182968" custScaleY="164304"/>
      <dgm:spPr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671B445-8321-47A7-AC4E-65E77C037F7E}" type="pres">
      <dgm:prSet presAssocID="{3FBBB22D-A842-4471-A4D4-AA6B93C2C04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68C0F-5963-4048-9DE5-A92F7B99D8C1}" type="pres">
      <dgm:prSet presAssocID="{E45B6933-AA55-47DA-B3F7-26C5B55657BB}" presName="spacing" presStyleCnt="0"/>
      <dgm:spPr/>
    </dgm:pt>
    <dgm:pt modelId="{6C231211-8245-4C62-8B8D-0D02E87B045D}" type="pres">
      <dgm:prSet presAssocID="{A3665FAF-9338-4AE8-B261-EACDAED23E16}" presName="composite" presStyleCnt="0"/>
      <dgm:spPr/>
    </dgm:pt>
    <dgm:pt modelId="{35516050-00C0-46A4-976F-CA450D3DC2A5}" type="pres">
      <dgm:prSet presAssocID="{A3665FAF-9338-4AE8-B261-EACDAED23E16}" presName="imgShp" presStyleLbl="fgImgPlace1" presStyleIdx="2" presStyleCnt="4" custScaleX="180060" custScaleY="16688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1C5B1AD-82EA-47FE-8979-6C8D63D01708}" type="pres">
      <dgm:prSet presAssocID="{A3665FAF-9338-4AE8-B261-EACDAED23E16}" presName="txShp" presStyleLbl="node1" presStyleIdx="2" presStyleCnt="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2BC1C87-7B16-4B46-B1D9-DB3D1896D8DF}" type="pres">
      <dgm:prSet presAssocID="{469723B2-555F-4402-BC13-E4614B223B34}" presName="spacing" presStyleCnt="0"/>
      <dgm:spPr/>
    </dgm:pt>
    <dgm:pt modelId="{C908ED66-86FE-4B51-8E8A-5B9BB27E255E}" type="pres">
      <dgm:prSet presAssocID="{1C41CF77-2B8C-4966-A70D-C00BD9E477C0}" presName="composite" presStyleCnt="0"/>
      <dgm:spPr/>
    </dgm:pt>
    <dgm:pt modelId="{BA4DDA6C-810F-462B-94A9-175A44E934A4}" type="pres">
      <dgm:prSet presAssocID="{1C41CF77-2B8C-4966-A70D-C00BD9E477C0}" presName="imgShp" presStyleLbl="fgImgPlace1" presStyleIdx="3" presStyleCnt="4" custScaleX="174007" custScaleY="156260"/>
      <dgm:spPr>
        <a:xfrm>
          <a:off x="1306274" y="1490592"/>
          <a:ext cx="1146441" cy="114644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9EBD8E0-EC64-4F1E-BACB-B1D78C45B062}" type="pres">
      <dgm:prSet presAssocID="{1C41CF77-2B8C-4966-A70D-C00BD9E477C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4654C-A576-438D-83CC-597C130BC69C}" type="presOf" srcId="{3FBBB22D-A842-4471-A4D4-AA6B93C2C04A}" destId="{2671B445-8321-47A7-AC4E-65E77C037F7E}" srcOrd="0" destOrd="0" presId="urn:microsoft.com/office/officeart/2005/8/layout/vList3#1"/>
    <dgm:cxn modelId="{051D759F-7E1A-4B65-A29B-DC68DB354FA8}" type="presOf" srcId="{A3665FAF-9338-4AE8-B261-EACDAED23E16}" destId="{D1C5B1AD-82EA-47FE-8979-6C8D63D01708}" srcOrd="0" destOrd="0" presId="urn:microsoft.com/office/officeart/2005/8/layout/vList3#1"/>
    <dgm:cxn modelId="{1C9C338E-8768-4E1D-B44D-1344FF860239}" srcId="{D84A0EE9-1681-4439-AA56-C6DB8BD94DD8}" destId="{1C41CF77-2B8C-4966-A70D-C00BD9E477C0}" srcOrd="3" destOrd="0" parTransId="{B2DD6623-3658-403F-9561-FA92C0DD0574}" sibTransId="{78796403-500E-482F-A516-62DADB3C1E4C}"/>
    <dgm:cxn modelId="{D0ABAA22-5786-458E-862E-077D0B0464E6}" srcId="{D84A0EE9-1681-4439-AA56-C6DB8BD94DD8}" destId="{1C1D69F4-F705-4ABB-82A6-0563C709893F}" srcOrd="0" destOrd="0" parTransId="{CAE2E573-6AB4-4E8D-8C20-3FFB68F0CE39}" sibTransId="{D0667CA1-C004-44A9-971B-421D0D176513}"/>
    <dgm:cxn modelId="{3C9D6426-522C-4409-B7D2-686FBFFAF3A7}" type="presOf" srcId="{1C1D69F4-F705-4ABB-82A6-0563C709893F}" destId="{756AB034-882D-486F-BFA7-978A6032EE7F}" srcOrd="0" destOrd="0" presId="urn:microsoft.com/office/officeart/2005/8/layout/vList3#1"/>
    <dgm:cxn modelId="{12A3E58C-DE3F-4882-B88C-4CDDA8B5A2BA}" srcId="{D84A0EE9-1681-4439-AA56-C6DB8BD94DD8}" destId="{A3665FAF-9338-4AE8-B261-EACDAED23E16}" srcOrd="2" destOrd="0" parTransId="{9DA344A0-499E-4CB1-9268-17CAB4F587B9}" sibTransId="{469723B2-555F-4402-BC13-E4614B223B34}"/>
    <dgm:cxn modelId="{7423CF99-3B65-4089-93EB-86FBFED200CC}" type="presOf" srcId="{1C41CF77-2B8C-4966-A70D-C00BD9E477C0}" destId="{F9EBD8E0-EC64-4F1E-BACB-B1D78C45B062}" srcOrd="0" destOrd="0" presId="urn:microsoft.com/office/officeart/2005/8/layout/vList3#1"/>
    <dgm:cxn modelId="{28963591-B769-461F-A978-5ABF1ABE3D52}" type="presOf" srcId="{D84A0EE9-1681-4439-AA56-C6DB8BD94DD8}" destId="{5EBFBCF6-A256-4CCB-BA5E-A8386A3784BE}" srcOrd="0" destOrd="0" presId="urn:microsoft.com/office/officeart/2005/8/layout/vList3#1"/>
    <dgm:cxn modelId="{7996A639-62B1-406C-8681-7363D478795C}" srcId="{D84A0EE9-1681-4439-AA56-C6DB8BD94DD8}" destId="{3FBBB22D-A842-4471-A4D4-AA6B93C2C04A}" srcOrd="1" destOrd="0" parTransId="{C3EAA3DA-EBC0-4F65-ADC2-EE60E32AFE5A}" sibTransId="{E45B6933-AA55-47DA-B3F7-26C5B55657BB}"/>
    <dgm:cxn modelId="{47DBE100-D7AB-4F55-87A0-5AED59605D1C}" type="presParOf" srcId="{5EBFBCF6-A256-4CCB-BA5E-A8386A3784BE}" destId="{B8214531-0C9E-4605-AF93-70AADA22A463}" srcOrd="0" destOrd="0" presId="urn:microsoft.com/office/officeart/2005/8/layout/vList3#1"/>
    <dgm:cxn modelId="{6B6627FB-B207-4161-9B1C-AE1E02C49ABC}" type="presParOf" srcId="{B8214531-0C9E-4605-AF93-70AADA22A463}" destId="{7BA89A33-4480-4878-931A-FCCB7CF85436}" srcOrd="0" destOrd="0" presId="urn:microsoft.com/office/officeart/2005/8/layout/vList3#1"/>
    <dgm:cxn modelId="{1F08EBCD-E1DE-420F-90C8-CDF0D3C1CB09}" type="presParOf" srcId="{B8214531-0C9E-4605-AF93-70AADA22A463}" destId="{756AB034-882D-486F-BFA7-978A6032EE7F}" srcOrd="1" destOrd="0" presId="urn:microsoft.com/office/officeart/2005/8/layout/vList3#1"/>
    <dgm:cxn modelId="{D20E7F61-5022-4341-AFE1-4A9394CAB44E}" type="presParOf" srcId="{5EBFBCF6-A256-4CCB-BA5E-A8386A3784BE}" destId="{06FFBBB8-BAEE-45FD-A794-F9A3DFE7C576}" srcOrd="1" destOrd="0" presId="urn:microsoft.com/office/officeart/2005/8/layout/vList3#1"/>
    <dgm:cxn modelId="{98EC2C68-6528-43A3-8D15-BB37A575378F}" type="presParOf" srcId="{5EBFBCF6-A256-4CCB-BA5E-A8386A3784BE}" destId="{4843C6DA-DDA7-4B90-8665-F15F449A887C}" srcOrd="2" destOrd="0" presId="urn:microsoft.com/office/officeart/2005/8/layout/vList3#1"/>
    <dgm:cxn modelId="{E9B7CD72-80D7-4BDA-9BDE-80D3598E723F}" type="presParOf" srcId="{4843C6DA-DDA7-4B90-8665-F15F449A887C}" destId="{E61EDBBB-B43C-4CAC-996E-53DBD7C68E81}" srcOrd="0" destOrd="0" presId="urn:microsoft.com/office/officeart/2005/8/layout/vList3#1"/>
    <dgm:cxn modelId="{5E24175B-C914-4AD5-BBA8-72A04BD80783}" type="presParOf" srcId="{4843C6DA-DDA7-4B90-8665-F15F449A887C}" destId="{2671B445-8321-47A7-AC4E-65E77C037F7E}" srcOrd="1" destOrd="0" presId="urn:microsoft.com/office/officeart/2005/8/layout/vList3#1"/>
    <dgm:cxn modelId="{EE8DC8B1-1C8F-459A-A672-4DC75C7F066C}" type="presParOf" srcId="{5EBFBCF6-A256-4CCB-BA5E-A8386A3784BE}" destId="{8A768C0F-5963-4048-9DE5-A92F7B99D8C1}" srcOrd="3" destOrd="0" presId="urn:microsoft.com/office/officeart/2005/8/layout/vList3#1"/>
    <dgm:cxn modelId="{9A77BDD7-5559-48AF-86DB-BB6BCEC44A10}" type="presParOf" srcId="{5EBFBCF6-A256-4CCB-BA5E-A8386A3784BE}" destId="{6C231211-8245-4C62-8B8D-0D02E87B045D}" srcOrd="4" destOrd="0" presId="urn:microsoft.com/office/officeart/2005/8/layout/vList3#1"/>
    <dgm:cxn modelId="{84F21FE6-ED8C-4D32-A5B1-B06D0F53CABA}" type="presParOf" srcId="{6C231211-8245-4C62-8B8D-0D02E87B045D}" destId="{35516050-00C0-46A4-976F-CA450D3DC2A5}" srcOrd="0" destOrd="0" presId="urn:microsoft.com/office/officeart/2005/8/layout/vList3#1"/>
    <dgm:cxn modelId="{D2C5C419-14C8-4A09-B356-60D1D2CD8B89}" type="presParOf" srcId="{6C231211-8245-4C62-8B8D-0D02E87B045D}" destId="{D1C5B1AD-82EA-47FE-8979-6C8D63D01708}" srcOrd="1" destOrd="0" presId="urn:microsoft.com/office/officeart/2005/8/layout/vList3#1"/>
    <dgm:cxn modelId="{FA39E3C6-1AE7-4087-9BCD-60187F73B391}" type="presParOf" srcId="{5EBFBCF6-A256-4CCB-BA5E-A8386A3784BE}" destId="{52BC1C87-7B16-4B46-B1D9-DB3D1896D8DF}" srcOrd="5" destOrd="0" presId="urn:microsoft.com/office/officeart/2005/8/layout/vList3#1"/>
    <dgm:cxn modelId="{BCC0DD28-5DFA-435C-945D-B5A5666B0E14}" type="presParOf" srcId="{5EBFBCF6-A256-4CCB-BA5E-A8386A3784BE}" destId="{C908ED66-86FE-4B51-8E8A-5B9BB27E255E}" srcOrd="6" destOrd="0" presId="urn:microsoft.com/office/officeart/2005/8/layout/vList3#1"/>
    <dgm:cxn modelId="{FE55C53D-0090-456C-88FA-AD3045C72CC8}" type="presParOf" srcId="{C908ED66-86FE-4B51-8E8A-5B9BB27E255E}" destId="{BA4DDA6C-810F-462B-94A9-175A44E934A4}" srcOrd="0" destOrd="0" presId="urn:microsoft.com/office/officeart/2005/8/layout/vList3#1"/>
    <dgm:cxn modelId="{61A42591-4A49-4372-9045-AB914DF8A4D2}" type="presParOf" srcId="{C908ED66-86FE-4B51-8E8A-5B9BB27E255E}" destId="{F9EBD8E0-EC64-4F1E-BACB-B1D78C45B06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lnenickar@lbcc.cz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заголовка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1522413" y="4443210"/>
            <a:ext cx="9144000" cy="1416677"/>
          </a:xfrm>
        </p:spPr>
        <p:txBody>
          <a:bodyPr>
            <a:normAutofit/>
          </a:bodyPr>
          <a:lstStyle/>
          <a:p>
            <a: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LBCC Investment </a:t>
            </a:r>
            <a:b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</a:br>
            <a:r>
              <a:rPr lang="en-US" sz="4800" b="1" kern="0" dirty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Czech </a:t>
            </a:r>
            <a:r>
              <a:rPr lang="en-US" sz="4800" b="1" kern="0" dirty="0" smtClean="0">
                <a:solidFill>
                  <a:srgbClr val="19BBD5"/>
                </a:solidFill>
                <a:latin typeface="Old English Text MT" panose="03040902040508030806" pitchFamily="66" charset="0"/>
                <a:cs typeface="Times New Roman" panose="02020603050405020304" pitchFamily="18" charset="0"/>
                <a:sym typeface="Nixie One"/>
              </a:rPr>
              <a:t>Republic 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025" y="16096"/>
            <a:ext cx="8366975" cy="3709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418"/>
            <a:ext cx="3825025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66875" y="78831"/>
            <a:ext cx="9509760" cy="785201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</a:t>
            </a: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сфере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для студентов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71228" y="1114548"/>
            <a:ext cx="8794264" cy="526745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Выполнение проектов для крупных европейских IT-компаний.</a:t>
            </a:r>
            <a:br>
              <a:rPr lang="ru-RU" sz="2400" dirty="0"/>
            </a:br>
            <a:r>
              <a:rPr lang="ru-RU" sz="2400" dirty="0"/>
              <a:t>(Например, создание </a:t>
            </a:r>
            <a:r>
              <a:rPr lang="ru-RU" sz="2400" dirty="0" err="1"/>
              <a:t>web</a:t>
            </a:r>
            <a:r>
              <a:rPr lang="ru-RU" sz="2400" dirty="0"/>
              <a:t>-страницы или ее части</a:t>
            </a:r>
            <a:r>
              <a:rPr lang="ru-RU" sz="24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Возможность </a:t>
            </a:r>
            <a:r>
              <a:rPr lang="ru-RU" sz="2400" dirty="0" smtClean="0"/>
              <a:t>обучения </a:t>
            </a:r>
            <a:r>
              <a:rPr lang="ru-RU" sz="2400" dirty="0"/>
              <a:t>новым технологиям.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Подбор сложности </a:t>
            </a:r>
            <a:r>
              <a:rPr lang="ru-RU" sz="2400" dirty="0" smtClean="0"/>
              <a:t>заданий </a:t>
            </a:r>
            <a:r>
              <a:rPr lang="ru-RU" sz="2400" dirty="0"/>
              <a:t>по уровню ваших знаний.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Оплата работы в соответствии с европейским стандартом.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 Возможность профессионального сотрудничества в будущем.</a:t>
            </a:r>
          </a:p>
          <a:p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589430" y="2556450"/>
            <a:ext cx="5821251" cy="382555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1846" y="1874552"/>
            <a:ext cx="2599817" cy="1741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926" y="1867203"/>
            <a:ext cx="2640990" cy="1749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7886" y="2363956"/>
            <a:ext cx="3115071" cy="2504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941" y="5625050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025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8502" y="501793"/>
            <a:ext cx="69814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cs-CZ" sz="3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Требования для работы: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0011" y="1895391"/>
            <a:ext cx="8950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знание технического английского языка (письменно</a:t>
            </a: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alt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базовыми знаниями </a:t>
            </a: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программирования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желание работать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altLang="cs-C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новым </a:t>
            </a: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возможностям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позитивный подход</a:t>
            </a:r>
            <a:endParaRPr lang="ru-RU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cs-CZ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endParaRPr lang="cs-CZ" altLang="cs-CZ" sz="24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152" y="5776152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21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4" y="90153"/>
            <a:ext cx="3692504" cy="8500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Контакты: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2935" y="1112987"/>
            <a:ext cx="5087154" cy="2150771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100" b="1" dirty="0">
                <a:solidFill>
                  <a:schemeClr val="accent3">
                    <a:lumMod val="50000"/>
                  </a:schemeClr>
                </a:solidFill>
              </a:rPr>
              <a:t>LBCC Investment Czech Republic s.r.o.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100" dirty="0">
                <a:solidFill>
                  <a:schemeClr val="accent3">
                    <a:lumMod val="50000"/>
                  </a:schemeClr>
                </a:solidFill>
              </a:rPr>
              <a:t>Thunovská 12, Praha 1 – Malá Strana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100" dirty="0">
                <a:solidFill>
                  <a:schemeClr val="accent3">
                    <a:lumMod val="50000"/>
                  </a:schemeClr>
                </a:solidFill>
              </a:rPr>
              <a:t>Tel: +420 257 325 731 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100" dirty="0">
                <a:solidFill>
                  <a:schemeClr val="accent3">
                    <a:lumMod val="50000"/>
                  </a:schemeClr>
                </a:solidFill>
              </a:rPr>
              <a:t>Mail: </a:t>
            </a:r>
            <a:r>
              <a:rPr lang="en-US" altLang="cs-CZ" sz="21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cs-CZ" altLang="cs-CZ" sz="2100" dirty="0" smtClean="0">
                <a:solidFill>
                  <a:schemeClr val="accent3">
                    <a:lumMod val="50000"/>
                  </a:schemeClr>
                </a:solidFill>
              </a:rPr>
              <a:t>tudent@lbcc.cz</a:t>
            </a:r>
            <a:r>
              <a:rPr lang="cs-CZ" altLang="cs-CZ" sz="21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cs-CZ" altLang="cs-CZ" sz="2100" b="1" dirty="0">
              <a:solidFill>
                <a:schemeClr val="accent3">
                  <a:lumMod val="50000"/>
                </a:schemeClr>
              </a:solidFill>
              <a:cs typeface="Arial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873624"/>
              </a:buClr>
              <a:buSzTx/>
            </a:pPr>
            <a:r>
              <a:rPr lang="cs-CZ" altLang="cs-CZ" sz="2100" dirty="0">
                <a:solidFill>
                  <a:schemeClr val="accent3">
                    <a:lumMod val="50000"/>
                  </a:schemeClr>
                </a:solidFill>
              </a:rPr>
              <a:t>web: www.lbcc.cz</a:t>
            </a:r>
            <a:endParaRPr lang="cs-CZ" altLang="cs-CZ" sz="2100" b="1" dirty="0">
              <a:solidFill>
                <a:schemeClr val="accent3">
                  <a:lumMod val="50000"/>
                </a:schemeClr>
              </a:solidFill>
              <a:cs typeface="Arial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2935" y="3794819"/>
            <a:ext cx="53103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Рудольф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Льненичка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исполнительный директор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LBCC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Tel: 608 113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680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mail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lnenickar@lbcc.cz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Елена Маслюк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Директор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LBCC Solution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Тел: 8 927 202 53 15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mail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: elenmaslyuk@gmail.com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48" y="3263758"/>
            <a:ext cx="1596025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659" y="1803043"/>
            <a:ext cx="3484809" cy="34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2484" y="2021985"/>
            <a:ext cx="9144000" cy="1056067"/>
          </a:xfrm>
        </p:spPr>
        <p:txBody>
          <a:bodyPr>
            <a:normAutofit/>
          </a:bodyPr>
          <a:lstStyle/>
          <a:p>
            <a:r>
              <a:rPr lang="ru-RU" sz="4000" b="1" kern="0" dirty="0" smtClean="0">
                <a:solidFill>
                  <a:srgbClr val="19BBD5"/>
                </a:solidFill>
                <a:sym typeface="Nixie One"/>
              </a:rPr>
              <a:t>Спасибо за внимание!</a:t>
            </a:r>
            <a:endParaRPr lang="ru-RU" sz="4000" b="1" kern="0" dirty="0">
              <a:solidFill>
                <a:srgbClr val="19BBD5"/>
              </a:solidFill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85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7496"/>
          </a:xfrm>
        </p:spPr>
        <p:txBody>
          <a:bodyPr/>
          <a:lstStyle/>
          <a:p>
            <a:r>
              <a:rPr lang="en-US" dirty="0">
                <a:sym typeface="Nixie One"/>
              </a:rPr>
              <a:t> </a:t>
            </a:r>
            <a:r>
              <a:rPr lang="en-US" dirty="0" smtClean="0">
                <a:sym typeface="Nixie One"/>
              </a:rPr>
              <a:t>                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Основатель </a:t>
            </a:r>
            <a:r>
              <a:rPr lang="ru-RU" sz="40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компании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LBCC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120" y="1644374"/>
            <a:ext cx="6270294" cy="4127627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Основателем компании является банкир, финансист, экономист Ян </a:t>
            </a:r>
            <a:r>
              <a:rPr lang="ru-RU" dirty="0" err="1">
                <a:latin typeface="Corbel" pitchFamily="34" charset="0"/>
              </a:rPr>
              <a:t>Мелихар</a:t>
            </a:r>
            <a:r>
              <a:rPr lang="ru-RU" dirty="0">
                <a:latin typeface="Corbel" pitchFamily="34" charset="0"/>
              </a:rPr>
              <a:t>. </a:t>
            </a:r>
            <a:endParaRPr lang="en-US" dirty="0" smtClean="0">
              <a:latin typeface="Corbe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Corbe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Генеральный директор LONDON INVESTMENT BUSINESS CARE &amp; CONSULTING </a:t>
            </a:r>
            <a:r>
              <a:rPr lang="ru-RU" dirty="0" smtClean="0">
                <a:latin typeface="Corbel" pitchFamily="34" charset="0"/>
              </a:rPr>
              <a:t>LTD</a:t>
            </a:r>
            <a:endParaRPr lang="en-US" dirty="0" smtClean="0">
              <a:latin typeface="Corbel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Имеет многолетний опыт работы в банковской сфере в Чешской Республике и Великобритании</a:t>
            </a:r>
            <a:r>
              <a:rPr lang="ru-RU" dirty="0" smtClean="0">
                <a:latin typeface="Corbel" pitchFamily="34" charset="0"/>
              </a:rPr>
              <a:t>.</a:t>
            </a:r>
            <a:endParaRPr lang="en-US" dirty="0" smtClean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На данный момент активно развивает экономическую деятельность на международном рынке. </a:t>
            </a:r>
            <a:endParaRPr lang="en-US" dirty="0" smtClean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>
              <a:latin typeface="Corbel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latin typeface="Corbel" pitchFamily="34" charset="0"/>
              </a:rPr>
              <a:t>Является спонсором Дома Молодежи в Праге и Геронтологического центра. 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latin typeface="Corbe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813" y="1644373"/>
            <a:ext cx="1551615" cy="1689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886" y="5576554"/>
            <a:ext cx="1315416" cy="14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95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37671"/>
            <a:ext cx="9509760" cy="633183"/>
          </a:xfrm>
        </p:spPr>
        <p:txBody>
          <a:bodyPr>
            <a:normAutofit/>
          </a:bodyPr>
          <a:lstStyle/>
          <a:p>
            <a:pPr algn="ctr"/>
            <a:r>
              <a:rPr lang="ru-RU" sz="36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Профессиональная команда: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542" y="685123"/>
            <a:ext cx="1157009" cy="948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61" y="1790309"/>
            <a:ext cx="1074446" cy="930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50" y="5113407"/>
            <a:ext cx="1084674" cy="1425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30" y="2869525"/>
            <a:ext cx="1079086" cy="1126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542" y="4077629"/>
            <a:ext cx="1084674" cy="11817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15243" y="1248821"/>
            <a:ext cx="171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Rudolf </a:t>
            </a:r>
            <a:r>
              <a:rPr lang="en-US" dirty="0" err="1"/>
              <a:t>Lněnička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15243" y="3464445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Ladislav</a:t>
            </a:r>
            <a:r>
              <a:rPr lang="en-US" dirty="0"/>
              <a:t> </a:t>
            </a:r>
            <a:r>
              <a:rPr lang="en-US" dirty="0" err="1"/>
              <a:t>Macháček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15243" y="4677372"/>
            <a:ext cx="162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Elena </a:t>
            </a:r>
            <a:r>
              <a:rPr lang="en-US" dirty="0" err="1"/>
              <a:t>Tokareva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15243" y="5777305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Elena </a:t>
            </a:r>
            <a:r>
              <a:rPr lang="en-US" dirty="0" err="1" smtClean="0"/>
              <a:t>Maslyuk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15243" y="2301987"/>
            <a:ext cx="183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Karina </a:t>
            </a:r>
            <a:r>
              <a:rPr lang="en-US" dirty="0" err="1" smtClean="0"/>
              <a:t>Sajenkova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3670" y="670854"/>
            <a:ext cx="757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Исполнительный директор LBCC </a:t>
            </a:r>
            <a:r>
              <a:rPr lang="ru-RU" sz="1400" dirty="0" err="1"/>
              <a:t>Investment</a:t>
            </a:r>
            <a:r>
              <a:rPr lang="ru-RU" sz="1400" dirty="0"/>
              <a:t> </a:t>
            </a:r>
            <a:r>
              <a:rPr lang="ru-RU" sz="1400" dirty="0" err="1"/>
              <a:t>Czech</a:t>
            </a:r>
            <a:r>
              <a:rPr lang="ru-RU" sz="1400" dirty="0"/>
              <a:t> </a:t>
            </a:r>
            <a:r>
              <a:rPr lang="ru-RU" sz="1400" dirty="0" err="1"/>
              <a:t>Republic</a:t>
            </a:r>
            <a:r>
              <a:rPr lang="ru-RU" sz="1400" dirty="0"/>
              <a:t>, </a:t>
            </a:r>
            <a:r>
              <a:rPr lang="ru-RU" sz="1400" dirty="0" err="1"/>
              <a:t>s.r.o</a:t>
            </a:r>
            <a:r>
              <a:rPr lang="ru-RU" sz="14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Экономическое образование, опыт управления проектами и финансами 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 Опыт работы с акциями, </a:t>
            </a:r>
            <a:r>
              <a:rPr lang="ru-RU" sz="1400" dirty="0" err="1"/>
              <a:t>форекс</a:t>
            </a:r>
            <a:r>
              <a:rPr lang="ru-RU" sz="1400" dirty="0"/>
              <a:t>, товарами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dirty="0"/>
              <a:t> Математическое и статистическое образование, опыт в области алгоритмической торговли, финансовые контакты и банковское дело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95458" y="18205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sz="1400" dirty="0"/>
              <a:t>Руководитель офиса LBCC </a:t>
            </a:r>
            <a:r>
              <a:rPr lang="ru-RU" sz="1400" dirty="0" err="1"/>
              <a:t>Investment</a:t>
            </a:r>
            <a:r>
              <a:rPr lang="ru-RU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Опыт в маркетинге, управлении проектами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Опыт международной торговли и проектов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 Контакты в международной торговле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93670" y="30533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Управляющий строительными проектами </a:t>
            </a:r>
            <a:r>
              <a:rPr lang="en-US" sz="1400" dirty="0" err="1" smtClean="0"/>
              <a:t>RavekoSTAV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Более 250 реализованных успешных строительных проектов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Многолетний опыт работы в области строительства на международном рынке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5458" y="43525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Магистр юридических наук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/>
              <a:t>Ведущий специалист по работе со студентами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93670" y="53795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Руководитель проекта, лингвист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Представитель LBCC </a:t>
            </a:r>
            <a:r>
              <a:rPr lang="en-US" sz="1400" dirty="0" smtClean="0"/>
              <a:t>Investment </a:t>
            </a:r>
            <a:r>
              <a:rPr lang="ru-RU" sz="1400" dirty="0" smtClean="0"/>
              <a:t>на </a:t>
            </a:r>
            <a:r>
              <a:rPr lang="ru-RU" sz="1400" dirty="0"/>
              <a:t>территории РФ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Управление операционными проектами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/>
              <a:t>Педагог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847" y="5589900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88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0"/>
                <a:lumOff val="100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93" y="321649"/>
            <a:ext cx="3676207" cy="115137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204550464"/>
              </p:ext>
            </p:extLst>
          </p:nvPr>
        </p:nvGraphicFramePr>
        <p:xfrm>
          <a:off x="1541417" y="1214845"/>
          <a:ext cx="8817429" cy="495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0335" y="5608728"/>
            <a:ext cx="1316850" cy="1487553"/>
          </a:xfrm>
          <a:prstGeom prst="rect">
            <a:avLst/>
          </a:prstGeom>
        </p:spPr>
      </p:pic>
      <p:pic>
        <p:nvPicPr>
          <p:cNvPr id="7" name="Рисунок 6" descr="vacancies-prorab-nachalnyk-stroyky-stroytelnye-raboty-g-kropyvnytskyy__107619173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24298" y="3936121"/>
            <a:ext cx="2090056" cy="1534769"/>
          </a:xfrm>
          <a:prstGeom prst="rect">
            <a:avLst/>
          </a:prstGeom>
        </p:spPr>
      </p:pic>
      <p:pic>
        <p:nvPicPr>
          <p:cNvPr id="1026" name="Picture 2" descr="C:\Users\Admin\Desktop\8491_0-450x450.svg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81407" y="4084509"/>
            <a:ext cx="1444616" cy="1271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15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573" y="-266736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ru-RU" sz="40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Основные </a:t>
            </a:r>
            <a:r>
              <a:rPr lang="ru-RU" sz="40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инвестиционные проекты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9386423"/>
              </p:ext>
            </p:extLst>
          </p:nvPr>
        </p:nvGraphicFramePr>
        <p:xfrm>
          <a:off x="1086976" y="1236372"/>
          <a:ext cx="9708954" cy="490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1699" y="5531454"/>
            <a:ext cx="1316850" cy="1487553"/>
          </a:xfrm>
          <a:prstGeom prst="rect">
            <a:avLst/>
          </a:prstGeom>
        </p:spPr>
      </p:pic>
      <p:pic>
        <p:nvPicPr>
          <p:cNvPr id="5" name="Рисунок 4" descr="vacancies-prorab-nachalnyk-stroyky-stroytelnye-raboty-g-kropyvnytskyy__107619173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5489" y="2560320"/>
            <a:ext cx="1189085" cy="11103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3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9455" y="502275"/>
            <a:ext cx="9144000" cy="1169831"/>
          </a:xfrm>
        </p:spPr>
        <p:txBody>
          <a:bodyPr/>
          <a:lstStyle/>
          <a:p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Международное сотрудничество </a:t>
            </a:r>
            <a: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/>
            </a:r>
            <a:b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</a:br>
            <a:r>
              <a:rPr lang="ru-RU" sz="3200" kern="0" dirty="0" smtClean="0">
                <a:solidFill>
                  <a:srgbClr val="19BBD5"/>
                </a:solidFill>
                <a:latin typeface="Corbel" pitchFamily="34" charset="0"/>
                <a:sym typeface="Nixie One"/>
              </a:rPr>
              <a:t>между </a:t>
            </a:r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Чешской Республикой и РФ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5364" y="1931831"/>
            <a:ext cx="4941194" cy="4275786"/>
          </a:xfrm>
        </p:spPr>
        <p:txBody>
          <a:bodyPr>
            <a:normAutofit/>
          </a:bodyPr>
          <a:lstStyle/>
          <a:p>
            <a:pPr lvl="1"/>
            <a:r>
              <a:rPr lang="ru-RU" sz="2400" dirty="0">
                <a:solidFill>
                  <a:schemeClr val="tx2"/>
                </a:solidFill>
                <a:latin typeface="Corbel" pitchFamily="34" charset="0"/>
              </a:rPr>
              <a:t>Наша компания оказывает главную поддержку сотрудничеству с РФ из президентского офиса Чешской Республики. </a:t>
            </a:r>
            <a:endParaRPr lang="ru-RU" sz="2400" dirty="0" smtClean="0">
              <a:solidFill>
                <a:schemeClr val="tx2"/>
              </a:solidFill>
              <a:latin typeface="Corbel" pitchFamily="34" charset="0"/>
            </a:endParaRPr>
          </a:p>
          <a:p>
            <a:pPr lvl="1"/>
            <a:r>
              <a:rPr lang="ru-RU" sz="2400" dirty="0" smtClean="0">
                <a:solidFill>
                  <a:schemeClr val="tx2"/>
                </a:solidFill>
                <a:latin typeface="Corbel" pitchFamily="34" charset="0"/>
              </a:rPr>
              <a:t>Благодаря </a:t>
            </a:r>
            <a:r>
              <a:rPr lang="ru-RU" sz="2400" dirty="0">
                <a:solidFill>
                  <a:schemeClr val="tx2"/>
                </a:solidFill>
                <a:latin typeface="Corbel" pitchFamily="34" charset="0"/>
              </a:rPr>
              <a:t>этому мы можем обеспечить максимальные комфортные условия для обеспечения всех административных актов при въезде и пребывании в Чешской Республике (ЕС)</a:t>
            </a:r>
            <a:endParaRPr lang="cs-CZ" sz="2400" dirty="0">
              <a:solidFill>
                <a:schemeClr val="tx2"/>
              </a:solidFill>
              <a:latin typeface="Corbel" pitchFamily="34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67" y="1720583"/>
            <a:ext cx="3041335" cy="4198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640" y="1842220"/>
            <a:ext cx="2740390" cy="3954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975" y="5582969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13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7183" y="128788"/>
            <a:ext cx="9144000" cy="1223493"/>
          </a:xfrm>
        </p:spPr>
        <p:txBody>
          <a:bodyPr>
            <a:normAutofit/>
          </a:bodyPr>
          <a:lstStyle/>
          <a:p>
            <a:r>
              <a:rPr lang="en-US" sz="3200" b="1" kern="0" dirty="0" smtClean="0">
                <a:solidFill>
                  <a:srgbClr val="19BBD5"/>
                </a:solidFill>
                <a:sym typeface="Nixie One"/>
              </a:rPr>
              <a:t>IT </a:t>
            </a:r>
            <a:r>
              <a:rPr lang="ru-RU" sz="3200" b="1" kern="0" dirty="0" smtClean="0">
                <a:solidFill>
                  <a:srgbClr val="19BBD5"/>
                </a:solidFill>
                <a:sym typeface="Nixie One"/>
              </a:rPr>
              <a:t>проект в России</a:t>
            </a:r>
            <a:endParaRPr lang="ru-RU" b="1" dirty="0"/>
          </a:p>
        </p:txBody>
      </p:sp>
      <p:pic>
        <p:nvPicPr>
          <p:cNvPr id="2050" name="Picture 2" descr="C:\Users\Admin\Desktop\big_4a3c8b3916fb3f6216e580b126a8d0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73820"/>
            <a:ext cx="6211613" cy="3468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545" y="1545020"/>
            <a:ext cx="1189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Открыта компания «</a:t>
            </a:r>
            <a:r>
              <a:rPr lang="en-US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LBCC Solution</a:t>
            </a:r>
            <a:r>
              <a:rPr lang="ru-RU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в Нижнем Новгороде, которая занимается разработками в сфере </a:t>
            </a:r>
            <a:r>
              <a:rPr lang="en-US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36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- технологий</a:t>
            </a:r>
            <a:endParaRPr lang="ru-RU" sz="3600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rasshirennyie-tehnicheskie-audit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354" y="3373822"/>
            <a:ext cx="5956646" cy="3484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1206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6576" y="502275"/>
            <a:ext cx="9144000" cy="772733"/>
          </a:xfrm>
        </p:spPr>
        <p:txBody>
          <a:bodyPr/>
          <a:lstStyle/>
          <a:p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 </a:t>
            </a:r>
            <a:r>
              <a:rPr lang="ru-RU" sz="3200" b="1" kern="0" dirty="0">
                <a:solidFill>
                  <a:srgbClr val="19BBD5"/>
                </a:solidFill>
                <a:latin typeface="+mn-lt"/>
                <a:sym typeface="Nixie One"/>
              </a:rPr>
              <a:t>Международные проекты </a:t>
            </a:r>
            <a:r>
              <a:rPr lang="en-US" sz="3200" b="1" kern="0" dirty="0">
                <a:solidFill>
                  <a:srgbClr val="19BBD5"/>
                </a:solidFill>
                <a:latin typeface="+mn-lt"/>
                <a:sym typeface="Nixie One"/>
              </a:rPr>
              <a:t>IT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2761" y="1462991"/>
            <a:ext cx="9386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Сотрудничество с крупными европейскими IT-компаниями, такими как AVAST, LIST,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Jablotron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,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Zoner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Photo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</a:t>
            </a:r>
            <a:r>
              <a:rPr lang="ru-RU" sz="2400" dirty="0" err="1">
                <a:solidFill>
                  <a:srgbClr val="263050">
                    <a:lumMod val="75000"/>
                  </a:srgbClr>
                </a:solidFill>
              </a:rPr>
              <a:t>Studio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 и др. 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 Сотрудничество в проекте по совершенствованию и развитию системы электронного обучения (более 20 лет опыта), в который войдут элементы искусственного интеллекта.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lvl="0" fontAlgn="base">
              <a:buClr>
                <a:srgbClr val="873624"/>
              </a:buClr>
            </a:pP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59" y="4045940"/>
            <a:ext cx="3081671" cy="2042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4045940"/>
            <a:ext cx="2908183" cy="2042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817" y="5621606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2457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7841" y="593925"/>
            <a:ext cx="9144000" cy="772733"/>
          </a:xfrm>
        </p:spPr>
        <p:txBody>
          <a:bodyPr/>
          <a:lstStyle/>
          <a:p>
            <a:r>
              <a:rPr lang="ru-RU" sz="3200" kern="0" dirty="0">
                <a:solidFill>
                  <a:srgbClr val="19BBD5"/>
                </a:solidFill>
                <a:latin typeface="Corbel" pitchFamily="34" charset="0"/>
                <a:sym typeface="Nixie One"/>
              </a:rPr>
              <a:t> </a:t>
            </a:r>
            <a:r>
              <a:rPr lang="ru-RU" sz="3200" b="1" kern="0" dirty="0">
                <a:solidFill>
                  <a:srgbClr val="19BBD5"/>
                </a:solidFill>
                <a:latin typeface="+mn-lt"/>
                <a:sym typeface="Nixie One"/>
              </a:rPr>
              <a:t>Международные проекты </a:t>
            </a:r>
            <a:r>
              <a:rPr lang="en-US" sz="3200" b="1" kern="0" dirty="0">
                <a:solidFill>
                  <a:srgbClr val="19BBD5"/>
                </a:solidFill>
                <a:latin typeface="+mn-lt"/>
                <a:sym typeface="Nixie One"/>
              </a:rPr>
              <a:t>IT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3925" y="1494248"/>
            <a:ext cx="9386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263050">
                    <a:lumMod val="75000"/>
                  </a:srgbClr>
                </a:solidFill>
              </a:rPr>
              <a:t>Сотрудничество </a:t>
            </a:r>
            <a:r>
              <a:rPr lang="ru-RU" sz="2400" dirty="0">
                <a:solidFill>
                  <a:srgbClr val="263050">
                    <a:lumMod val="75000"/>
                  </a:srgbClr>
                </a:solidFill>
              </a:rPr>
              <a:t>по разработке алгоритма искусственного интеллекта и его применению на практике + отдельные индивидуальные проекты. </a:t>
            </a: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  <a:p>
            <a:pPr marL="342900" lvl="0" indent="-342900" fontAlgn="base">
              <a:buClr>
                <a:srgbClr val="873624"/>
              </a:buClr>
            </a:pPr>
            <a:endParaRPr lang="ru-RU" sz="2400" dirty="0">
              <a:solidFill>
                <a:srgbClr val="263050">
                  <a:lumMod val="7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496" y="3060899"/>
            <a:ext cx="2884868" cy="1943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853" y="3097887"/>
            <a:ext cx="3499906" cy="1949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062" y="5627331"/>
            <a:ext cx="131685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08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2492</TotalTime>
  <Words>334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Banded Design Blue 16x9</vt:lpstr>
      <vt:lpstr>Макет заголовка</vt:lpstr>
      <vt:lpstr>                  Основатель компании LBCC</vt:lpstr>
      <vt:lpstr>Профессиональная команда:</vt:lpstr>
      <vt:lpstr>Слайд 4</vt:lpstr>
      <vt:lpstr>Основные инвестиционные проекты</vt:lpstr>
      <vt:lpstr>Международное сотрудничество  между Чешской Республикой и РФ</vt:lpstr>
      <vt:lpstr>IT проект в России</vt:lpstr>
      <vt:lpstr> Международные проекты IT</vt:lpstr>
      <vt:lpstr> Международные проекты IT</vt:lpstr>
      <vt:lpstr>Работа в сфере IT для студентов</vt:lpstr>
      <vt:lpstr>Слайд 11</vt:lpstr>
      <vt:lpstr>Контакты: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Работа комп</dc:creator>
  <cp:keywords/>
  <cp:lastModifiedBy>DNS</cp:lastModifiedBy>
  <cp:revision>81</cp:revision>
  <dcterms:created xsi:type="dcterms:W3CDTF">2018-01-03T07:42:41Z</dcterms:created>
  <dcterms:modified xsi:type="dcterms:W3CDTF">2019-03-22T09:01:05Z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